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2455C-56CD-416C-BFF6-3EBA913B624B}" v="28" dt="2024-04-15T17:12:19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Jere" userId="3762bfd16ac0518a" providerId="LiveId" clId="{8792455C-56CD-416C-BFF6-3EBA913B624B}"/>
    <pc:docChg chg="modSld">
      <pc:chgData name="David Jere" userId="3762bfd16ac0518a" providerId="LiveId" clId="{8792455C-56CD-416C-BFF6-3EBA913B624B}" dt="2024-04-15T17:12:19.667" v="57"/>
      <pc:docMkLst>
        <pc:docMk/>
      </pc:docMkLst>
      <pc:sldChg chg="modSp mod modTransition">
        <pc:chgData name="David Jere" userId="3762bfd16ac0518a" providerId="LiveId" clId="{8792455C-56CD-416C-BFF6-3EBA913B624B}" dt="2024-03-19T23:20:07.062" v="55" actId="6549"/>
        <pc:sldMkLst>
          <pc:docMk/>
          <pc:sldMk cId="2287756171" sldId="257"/>
        </pc:sldMkLst>
        <pc:spChg chg="mod">
          <ac:chgData name="David Jere" userId="3762bfd16ac0518a" providerId="LiveId" clId="{8792455C-56CD-416C-BFF6-3EBA913B624B}" dt="2024-03-19T23:20:07.062" v="55" actId="6549"/>
          <ac:spMkLst>
            <pc:docMk/>
            <pc:sldMk cId="2287756171" sldId="257"/>
            <ac:spMk id="49" creationId="{F56CB5FD-4B5C-6D35-3C78-35C3E8D340F0}"/>
          </ac:spMkLst>
        </pc:spChg>
      </pc:sldChg>
      <pc:sldChg chg="modTransition">
        <pc:chgData name="David Jere" userId="3762bfd16ac0518a" providerId="LiveId" clId="{8792455C-56CD-416C-BFF6-3EBA913B624B}" dt="2024-03-19T21:40:02.171" v="0"/>
        <pc:sldMkLst>
          <pc:docMk/>
          <pc:sldMk cId="3230026547" sldId="258"/>
        </pc:sldMkLst>
      </pc:sldChg>
      <pc:sldChg chg="modSp mod modTransition">
        <pc:chgData name="David Jere" userId="3762bfd16ac0518a" providerId="LiveId" clId="{8792455C-56CD-416C-BFF6-3EBA913B624B}" dt="2024-04-15T16:58:57.377" v="56" actId="1076"/>
        <pc:sldMkLst>
          <pc:docMk/>
          <pc:sldMk cId="1906787615" sldId="259"/>
        </pc:sldMkLst>
        <pc:spChg chg="mod">
          <ac:chgData name="David Jere" userId="3762bfd16ac0518a" providerId="LiveId" clId="{8792455C-56CD-416C-BFF6-3EBA913B624B}" dt="2024-04-15T16:58:57.377" v="56" actId="1076"/>
          <ac:spMkLst>
            <pc:docMk/>
            <pc:sldMk cId="1906787615" sldId="259"/>
            <ac:spMk id="55" creationId="{909DDF05-DF91-D035-8C5A-AEAEC12A635F}"/>
          </ac:spMkLst>
        </pc:spChg>
      </pc:sldChg>
      <pc:sldChg chg="modSp modTransition">
        <pc:chgData name="David Jere" userId="3762bfd16ac0518a" providerId="LiveId" clId="{8792455C-56CD-416C-BFF6-3EBA913B624B}" dt="2024-04-15T17:12:19.667" v="57"/>
        <pc:sldMkLst>
          <pc:docMk/>
          <pc:sldMk cId="2889495813" sldId="260"/>
        </pc:sldMkLst>
        <pc:graphicFrameChg chg="mod">
          <ac:chgData name="David Jere" userId="3762bfd16ac0518a" providerId="LiveId" clId="{8792455C-56CD-416C-BFF6-3EBA913B624B}" dt="2024-04-15T17:12:19.667" v="57"/>
          <ac:graphicFrameMkLst>
            <pc:docMk/>
            <pc:sldMk cId="2889495813" sldId="260"/>
            <ac:graphicFrameMk id="49" creationId="{1C00ECE2-86D9-DE6B-365D-645802E5324A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639DC-225B-440D-A196-D3899EE03F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E1F785-5ACF-4B00-BCFC-2E3A409588F6}">
      <dgm:prSet/>
      <dgm:spPr/>
      <dgm:t>
        <a:bodyPr/>
        <a:lstStyle/>
        <a:p>
          <a:r>
            <a:rPr lang="en-US" b="0" i="0" baseline="0"/>
            <a:t>a. What are the most common industries and investment practices associated with internal displacement in South Kivu, DRC? </a:t>
          </a:r>
          <a:endParaRPr lang="en-US"/>
        </a:p>
      </dgm:t>
    </dgm:pt>
    <dgm:pt modelId="{5D4BFAED-3BEE-4C10-AC1D-0B2B0AF018B0}" type="parTrans" cxnId="{9A6E93A6-7CBE-4391-B603-256ED569ECA9}">
      <dgm:prSet/>
      <dgm:spPr/>
      <dgm:t>
        <a:bodyPr/>
        <a:lstStyle/>
        <a:p>
          <a:endParaRPr lang="en-US"/>
        </a:p>
      </dgm:t>
    </dgm:pt>
    <dgm:pt modelId="{90698CAF-3BDD-4BD4-95FE-1060B825A38C}" type="sibTrans" cxnId="{9A6E93A6-7CBE-4391-B603-256ED569ECA9}">
      <dgm:prSet/>
      <dgm:spPr/>
      <dgm:t>
        <a:bodyPr/>
        <a:lstStyle/>
        <a:p>
          <a:endParaRPr lang="en-US"/>
        </a:p>
      </dgm:t>
    </dgm:pt>
    <dgm:pt modelId="{0433323E-5194-4342-80DA-E1A99D3E34C7}">
      <dgm:prSet/>
      <dgm:spPr/>
      <dgm:t>
        <a:bodyPr/>
        <a:lstStyle/>
        <a:p>
          <a:r>
            <a:rPr lang="en-US" b="0" i="0" baseline="0"/>
            <a:t>b. What are the key factors that make certain communities in South Kivu, DRC, more vulnerable to displacement? </a:t>
          </a:r>
          <a:endParaRPr lang="en-US"/>
        </a:p>
      </dgm:t>
    </dgm:pt>
    <dgm:pt modelId="{F14F7202-0381-4734-A3DA-7493A3B90AF7}" type="parTrans" cxnId="{9C5F7F9C-1D1B-4EDC-A8C6-0DCAACB33697}">
      <dgm:prSet/>
      <dgm:spPr/>
      <dgm:t>
        <a:bodyPr/>
        <a:lstStyle/>
        <a:p>
          <a:endParaRPr lang="en-US"/>
        </a:p>
      </dgm:t>
    </dgm:pt>
    <dgm:pt modelId="{306171FA-CF67-42ED-BA96-507A7973A891}" type="sibTrans" cxnId="{9C5F7F9C-1D1B-4EDC-A8C6-0DCAACB33697}">
      <dgm:prSet/>
      <dgm:spPr/>
      <dgm:t>
        <a:bodyPr/>
        <a:lstStyle/>
        <a:p>
          <a:endParaRPr lang="en-US"/>
        </a:p>
      </dgm:t>
    </dgm:pt>
    <dgm:pt modelId="{16C91A9A-171A-4787-A18D-ABE8E820F1B5}">
      <dgm:prSet/>
      <dgm:spPr/>
      <dgm:t>
        <a:bodyPr/>
        <a:lstStyle/>
        <a:p>
          <a:r>
            <a:rPr lang="en-US" b="0" i="0" baseline="0"/>
            <a:t>c. How can governments, MNCs, and local communities work together to minimize the negative effects of investment practices on internal displacement in South Kivu, DRC? </a:t>
          </a:r>
          <a:endParaRPr lang="en-US"/>
        </a:p>
      </dgm:t>
    </dgm:pt>
    <dgm:pt modelId="{99BCBC07-6441-40F5-8F6D-78DC5A3F8079}" type="parTrans" cxnId="{20272428-F376-4DC2-AD33-702463D6851F}">
      <dgm:prSet/>
      <dgm:spPr/>
      <dgm:t>
        <a:bodyPr/>
        <a:lstStyle/>
        <a:p>
          <a:endParaRPr lang="en-US"/>
        </a:p>
      </dgm:t>
    </dgm:pt>
    <dgm:pt modelId="{9A48DF58-F6E7-449D-8A74-B71BF4A77B83}" type="sibTrans" cxnId="{20272428-F376-4DC2-AD33-702463D6851F}">
      <dgm:prSet/>
      <dgm:spPr/>
      <dgm:t>
        <a:bodyPr/>
        <a:lstStyle/>
        <a:p>
          <a:endParaRPr lang="en-US"/>
        </a:p>
      </dgm:t>
    </dgm:pt>
    <dgm:pt modelId="{EA10F710-8660-4A9E-B746-AD5F8B889668}" type="pres">
      <dgm:prSet presAssocID="{2D4639DC-225B-440D-A196-D3899EE03F3E}" presName="linear" presStyleCnt="0">
        <dgm:presLayoutVars>
          <dgm:animLvl val="lvl"/>
          <dgm:resizeHandles val="exact"/>
        </dgm:presLayoutVars>
      </dgm:prSet>
      <dgm:spPr/>
    </dgm:pt>
    <dgm:pt modelId="{4BF92580-7C48-4E54-B0C7-A126E73EFF72}" type="pres">
      <dgm:prSet presAssocID="{0BE1F785-5ACF-4B00-BCFC-2E3A409588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838014-9AA1-4ED0-A9BB-1CF1354CA9DB}" type="pres">
      <dgm:prSet presAssocID="{90698CAF-3BDD-4BD4-95FE-1060B825A38C}" presName="spacer" presStyleCnt="0"/>
      <dgm:spPr/>
    </dgm:pt>
    <dgm:pt modelId="{DD7EC4C9-F504-47A6-B781-DC14E7E5CA77}" type="pres">
      <dgm:prSet presAssocID="{0433323E-5194-4342-80DA-E1A99D3E34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E03D47-1257-436D-B162-FF05CCFFDCC4}" type="pres">
      <dgm:prSet presAssocID="{306171FA-CF67-42ED-BA96-507A7973A891}" presName="spacer" presStyleCnt="0"/>
      <dgm:spPr/>
    </dgm:pt>
    <dgm:pt modelId="{06F00680-F8E0-4BC2-B12A-5A0CF03E8788}" type="pres">
      <dgm:prSet presAssocID="{16C91A9A-171A-4787-A18D-ABE8E820F1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272428-F376-4DC2-AD33-702463D6851F}" srcId="{2D4639DC-225B-440D-A196-D3899EE03F3E}" destId="{16C91A9A-171A-4787-A18D-ABE8E820F1B5}" srcOrd="2" destOrd="0" parTransId="{99BCBC07-6441-40F5-8F6D-78DC5A3F8079}" sibTransId="{9A48DF58-F6E7-449D-8A74-B71BF4A77B83}"/>
    <dgm:cxn modelId="{F086D55D-6C92-4220-A694-CE8237FB14DA}" type="presOf" srcId="{2D4639DC-225B-440D-A196-D3899EE03F3E}" destId="{EA10F710-8660-4A9E-B746-AD5F8B889668}" srcOrd="0" destOrd="0" presId="urn:microsoft.com/office/officeart/2005/8/layout/vList2"/>
    <dgm:cxn modelId="{F80DC082-A84A-4E4D-A83A-35101A2C59C6}" type="presOf" srcId="{16C91A9A-171A-4787-A18D-ABE8E820F1B5}" destId="{06F00680-F8E0-4BC2-B12A-5A0CF03E8788}" srcOrd="0" destOrd="0" presId="urn:microsoft.com/office/officeart/2005/8/layout/vList2"/>
    <dgm:cxn modelId="{9C5F7F9C-1D1B-4EDC-A8C6-0DCAACB33697}" srcId="{2D4639DC-225B-440D-A196-D3899EE03F3E}" destId="{0433323E-5194-4342-80DA-E1A99D3E34C7}" srcOrd="1" destOrd="0" parTransId="{F14F7202-0381-4734-A3DA-7493A3B90AF7}" sibTransId="{306171FA-CF67-42ED-BA96-507A7973A891}"/>
    <dgm:cxn modelId="{9A6E93A6-7CBE-4391-B603-256ED569ECA9}" srcId="{2D4639DC-225B-440D-A196-D3899EE03F3E}" destId="{0BE1F785-5ACF-4B00-BCFC-2E3A409588F6}" srcOrd="0" destOrd="0" parTransId="{5D4BFAED-3BEE-4C10-AC1D-0B2B0AF018B0}" sibTransId="{90698CAF-3BDD-4BD4-95FE-1060B825A38C}"/>
    <dgm:cxn modelId="{01C712B5-B65F-4AE5-BC17-03A8661B2C84}" type="presOf" srcId="{0433323E-5194-4342-80DA-E1A99D3E34C7}" destId="{DD7EC4C9-F504-47A6-B781-DC14E7E5CA77}" srcOrd="0" destOrd="0" presId="urn:microsoft.com/office/officeart/2005/8/layout/vList2"/>
    <dgm:cxn modelId="{4506DCFE-3180-4EA1-B3A5-0BFDD208807A}" type="presOf" srcId="{0BE1F785-5ACF-4B00-BCFC-2E3A409588F6}" destId="{4BF92580-7C48-4E54-B0C7-A126E73EFF72}" srcOrd="0" destOrd="0" presId="urn:microsoft.com/office/officeart/2005/8/layout/vList2"/>
    <dgm:cxn modelId="{E53FC791-7C87-4E7E-85B8-71F92896EB3A}" type="presParOf" srcId="{EA10F710-8660-4A9E-B746-AD5F8B889668}" destId="{4BF92580-7C48-4E54-B0C7-A126E73EFF72}" srcOrd="0" destOrd="0" presId="urn:microsoft.com/office/officeart/2005/8/layout/vList2"/>
    <dgm:cxn modelId="{9CAFD5A0-97D1-427D-9599-D10D7369E4B6}" type="presParOf" srcId="{EA10F710-8660-4A9E-B746-AD5F8B889668}" destId="{11838014-9AA1-4ED0-A9BB-1CF1354CA9DB}" srcOrd="1" destOrd="0" presId="urn:microsoft.com/office/officeart/2005/8/layout/vList2"/>
    <dgm:cxn modelId="{8AD1F829-2C78-472C-BF75-F8E7B83D0969}" type="presParOf" srcId="{EA10F710-8660-4A9E-B746-AD5F8B889668}" destId="{DD7EC4C9-F504-47A6-B781-DC14E7E5CA77}" srcOrd="2" destOrd="0" presId="urn:microsoft.com/office/officeart/2005/8/layout/vList2"/>
    <dgm:cxn modelId="{355BA624-05C5-4CB8-BEB7-8AE87F87D1E8}" type="presParOf" srcId="{EA10F710-8660-4A9E-B746-AD5F8B889668}" destId="{82E03D47-1257-436D-B162-FF05CCFFDCC4}" srcOrd="3" destOrd="0" presId="urn:microsoft.com/office/officeart/2005/8/layout/vList2"/>
    <dgm:cxn modelId="{1164AD0A-3904-4374-A0F0-CD8C8860CD5E}" type="presParOf" srcId="{EA10F710-8660-4A9E-B746-AD5F8B889668}" destId="{06F00680-F8E0-4BC2-B12A-5A0CF03E87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24535-7958-45AA-9F07-CCC30557F52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DCECCA-648F-4515-932D-FD4072AE236E}">
      <dgm:prSet/>
      <dgm:spPr/>
      <dgm:t>
        <a:bodyPr/>
        <a:lstStyle/>
        <a:p>
          <a:r>
            <a:rPr lang="en-US"/>
            <a:t>Foreign companies investing in mining in DRC </a:t>
          </a:r>
        </a:p>
      </dgm:t>
    </dgm:pt>
    <dgm:pt modelId="{DF996A13-E56D-4EEE-95A0-05420C6F6596}" type="parTrans" cxnId="{6CC0B7E5-3206-45A0-AFBB-09F2AB5C13D6}">
      <dgm:prSet/>
      <dgm:spPr/>
      <dgm:t>
        <a:bodyPr/>
        <a:lstStyle/>
        <a:p>
          <a:endParaRPr lang="en-US"/>
        </a:p>
      </dgm:t>
    </dgm:pt>
    <dgm:pt modelId="{03CCE053-3724-43B8-9657-DF2998EB0D5E}" type="sibTrans" cxnId="{6CC0B7E5-3206-45A0-AFBB-09F2AB5C13D6}">
      <dgm:prSet/>
      <dgm:spPr/>
      <dgm:t>
        <a:bodyPr/>
        <a:lstStyle/>
        <a:p>
          <a:endParaRPr lang="en-US"/>
        </a:p>
      </dgm:t>
    </dgm:pt>
    <dgm:pt modelId="{851281C4-0A7B-4A70-9388-711408C5EEA1}">
      <dgm:prSet/>
      <dgm:spPr/>
      <dgm:t>
        <a:bodyPr/>
        <a:lstStyle/>
        <a:p>
          <a:r>
            <a:rPr lang="en-US"/>
            <a:t>Displacement of residents in South Kivu</a:t>
          </a:r>
        </a:p>
      </dgm:t>
    </dgm:pt>
    <dgm:pt modelId="{0F31A7FE-5FAC-46D3-A94C-6E25AF9CD081}" type="parTrans" cxnId="{0B802033-592E-41D1-B4D7-880B785CF45D}">
      <dgm:prSet/>
      <dgm:spPr/>
      <dgm:t>
        <a:bodyPr/>
        <a:lstStyle/>
        <a:p>
          <a:endParaRPr lang="en-US"/>
        </a:p>
      </dgm:t>
    </dgm:pt>
    <dgm:pt modelId="{CC0CE95D-A528-46D4-8527-54E00E8CBC0B}" type="sibTrans" cxnId="{0B802033-592E-41D1-B4D7-880B785CF45D}">
      <dgm:prSet/>
      <dgm:spPr/>
      <dgm:t>
        <a:bodyPr/>
        <a:lstStyle/>
        <a:p>
          <a:endParaRPr lang="en-US"/>
        </a:p>
      </dgm:t>
    </dgm:pt>
    <dgm:pt modelId="{A48A0712-AA94-42CC-91DE-E12022E20A57}">
      <dgm:prSet/>
      <dgm:spPr/>
      <dgm:t>
        <a:bodyPr/>
        <a:lstStyle/>
        <a:p>
          <a:r>
            <a:rPr lang="en-US" dirty="0"/>
            <a:t>Communities not benefiting from mineral extraction </a:t>
          </a:r>
        </a:p>
      </dgm:t>
    </dgm:pt>
    <dgm:pt modelId="{596E02DC-4AEE-47BD-9CF7-1CD265663F40}" type="parTrans" cxnId="{27D66B68-7122-4A78-AB5F-460CA3626155}">
      <dgm:prSet/>
      <dgm:spPr/>
      <dgm:t>
        <a:bodyPr/>
        <a:lstStyle/>
        <a:p>
          <a:endParaRPr lang="en-US"/>
        </a:p>
      </dgm:t>
    </dgm:pt>
    <dgm:pt modelId="{054B8D08-1570-484C-89F4-93071222BEC7}" type="sibTrans" cxnId="{27D66B68-7122-4A78-AB5F-460CA3626155}">
      <dgm:prSet/>
      <dgm:spPr/>
      <dgm:t>
        <a:bodyPr/>
        <a:lstStyle/>
        <a:p>
          <a:endParaRPr lang="en-US"/>
        </a:p>
      </dgm:t>
    </dgm:pt>
    <dgm:pt modelId="{7916FC40-360E-47EE-A3EA-1238DF508850}">
      <dgm:prSet/>
      <dgm:spPr/>
      <dgm:t>
        <a:bodyPr/>
        <a:lstStyle/>
        <a:p>
          <a:r>
            <a:rPr lang="en-US" dirty="0"/>
            <a:t>Human rights abuses taking place at a global scale</a:t>
          </a:r>
        </a:p>
      </dgm:t>
    </dgm:pt>
    <dgm:pt modelId="{EAFDF4D1-308A-4D93-BB32-A1E94DFBA954}" type="parTrans" cxnId="{530CB533-89B5-41C7-BFEB-135DDE3AD00E}">
      <dgm:prSet/>
      <dgm:spPr/>
      <dgm:t>
        <a:bodyPr/>
        <a:lstStyle/>
        <a:p>
          <a:endParaRPr lang="en-US"/>
        </a:p>
      </dgm:t>
    </dgm:pt>
    <dgm:pt modelId="{5FA5B0AD-7ECF-40D4-A782-AB4416601F36}" type="sibTrans" cxnId="{530CB533-89B5-41C7-BFEB-135DDE3AD00E}">
      <dgm:prSet/>
      <dgm:spPr/>
      <dgm:t>
        <a:bodyPr/>
        <a:lstStyle/>
        <a:p>
          <a:endParaRPr lang="en-US"/>
        </a:p>
      </dgm:t>
    </dgm:pt>
    <dgm:pt modelId="{F1949812-D327-4FE9-BA1B-B740CAC95E15}">
      <dgm:prSet/>
      <dgm:spPr/>
      <dgm:t>
        <a:bodyPr/>
        <a:lstStyle/>
        <a:p>
          <a:r>
            <a:rPr lang="en-US" dirty="0"/>
            <a:t>Child labor especially in the mines</a:t>
          </a:r>
        </a:p>
      </dgm:t>
    </dgm:pt>
    <dgm:pt modelId="{7EBEC402-F644-48C9-ADBA-5AC7E2D8B036}" type="parTrans" cxnId="{FE8E8F25-44F3-4DFE-B1CA-4B0D7BA35313}">
      <dgm:prSet/>
      <dgm:spPr/>
      <dgm:t>
        <a:bodyPr/>
        <a:lstStyle/>
        <a:p>
          <a:endParaRPr lang="en-US"/>
        </a:p>
      </dgm:t>
    </dgm:pt>
    <dgm:pt modelId="{FB43AEB7-CCBE-4CA7-9948-1A0C28EE5FD9}" type="sibTrans" cxnId="{FE8E8F25-44F3-4DFE-B1CA-4B0D7BA35313}">
      <dgm:prSet/>
      <dgm:spPr/>
      <dgm:t>
        <a:bodyPr/>
        <a:lstStyle/>
        <a:p>
          <a:endParaRPr lang="en-US"/>
        </a:p>
      </dgm:t>
    </dgm:pt>
    <dgm:pt modelId="{5E4E2B47-F711-4CB5-A2D4-FF449D073AA6}">
      <dgm:prSet/>
      <dgm:spPr/>
      <dgm:t>
        <a:bodyPr/>
        <a:lstStyle/>
        <a:p>
          <a:r>
            <a:rPr lang="en-US" dirty="0"/>
            <a:t>Water pollution and environmental disregard </a:t>
          </a:r>
        </a:p>
      </dgm:t>
    </dgm:pt>
    <dgm:pt modelId="{92D604D8-B7BD-4645-B7CA-7C974FAAF06B}" type="parTrans" cxnId="{B588493D-0E76-466F-9AAA-079BE7623E9E}">
      <dgm:prSet/>
      <dgm:spPr/>
      <dgm:t>
        <a:bodyPr/>
        <a:lstStyle/>
        <a:p>
          <a:endParaRPr lang="en-US"/>
        </a:p>
      </dgm:t>
    </dgm:pt>
    <dgm:pt modelId="{7ABB21CD-CC91-407D-91EC-C7EAA578DE1D}" type="sibTrans" cxnId="{B588493D-0E76-466F-9AAA-079BE7623E9E}">
      <dgm:prSet/>
      <dgm:spPr/>
      <dgm:t>
        <a:bodyPr/>
        <a:lstStyle/>
        <a:p>
          <a:endParaRPr lang="en-US"/>
        </a:p>
      </dgm:t>
    </dgm:pt>
    <dgm:pt modelId="{73AEF90C-66EC-4655-8EA0-A543B6A655F3}" type="pres">
      <dgm:prSet presAssocID="{2DE24535-7958-45AA-9F07-CCC30557F52E}" presName="compositeShape" presStyleCnt="0">
        <dgm:presLayoutVars>
          <dgm:chMax val="7"/>
          <dgm:dir/>
          <dgm:resizeHandles val="exact"/>
        </dgm:presLayoutVars>
      </dgm:prSet>
      <dgm:spPr/>
    </dgm:pt>
    <dgm:pt modelId="{BDB323F5-3C67-4F4F-BCDB-6FBCF133EF6B}" type="pres">
      <dgm:prSet presAssocID="{2DE24535-7958-45AA-9F07-CCC30557F52E}" presName="wedge1" presStyleLbl="node1" presStyleIdx="0" presStyleCnt="6"/>
      <dgm:spPr/>
    </dgm:pt>
    <dgm:pt modelId="{CAAA1EE2-4C2D-4504-946A-A07964126F13}" type="pres">
      <dgm:prSet presAssocID="{2DE24535-7958-45AA-9F07-CCC30557F52E}" presName="dummy1a" presStyleCnt="0"/>
      <dgm:spPr/>
    </dgm:pt>
    <dgm:pt modelId="{3554BDFA-FBEB-405E-9DFE-67AE8B29ED2A}" type="pres">
      <dgm:prSet presAssocID="{2DE24535-7958-45AA-9F07-CCC30557F52E}" presName="dummy1b" presStyleCnt="0"/>
      <dgm:spPr/>
    </dgm:pt>
    <dgm:pt modelId="{4C4A704A-E7C4-4D4C-BBA4-585CF5C4E415}" type="pres">
      <dgm:prSet presAssocID="{2DE24535-7958-45AA-9F07-CCC30557F52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7D7450D-34A3-4A4C-8154-B99E6E88D0E4}" type="pres">
      <dgm:prSet presAssocID="{2DE24535-7958-45AA-9F07-CCC30557F52E}" presName="wedge2" presStyleLbl="node1" presStyleIdx="1" presStyleCnt="6"/>
      <dgm:spPr/>
    </dgm:pt>
    <dgm:pt modelId="{F24BEC8A-A463-46CD-804C-A76B9917187F}" type="pres">
      <dgm:prSet presAssocID="{2DE24535-7958-45AA-9F07-CCC30557F52E}" presName="dummy2a" presStyleCnt="0"/>
      <dgm:spPr/>
    </dgm:pt>
    <dgm:pt modelId="{73566157-F18A-4316-8FFF-E5AD34230318}" type="pres">
      <dgm:prSet presAssocID="{2DE24535-7958-45AA-9F07-CCC30557F52E}" presName="dummy2b" presStyleCnt="0"/>
      <dgm:spPr/>
    </dgm:pt>
    <dgm:pt modelId="{B553E11A-5D83-4880-86E9-A541A1AA9B95}" type="pres">
      <dgm:prSet presAssocID="{2DE24535-7958-45AA-9F07-CCC30557F52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9140A1D-FE9B-4E03-A481-FFA3B6B9A072}" type="pres">
      <dgm:prSet presAssocID="{2DE24535-7958-45AA-9F07-CCC30557F52E}" presName="wedge3" presStyleLbl="node1" presStyleIdx="2" presStyleCnt="6" custLinFactNeighborX="223" custLinFactNeighborY="625"/>
      <dgm:spPr/>
    </dgm:pt>
    <dgm:pt modelId="{040BF505-02D6-40EC-8199-4F79D7719C18}" type="pres">
      <dgm:prSet presAssocID="{2DE24535-7958-45AA-9F07-CCC30557F52E}" presName="dummy3a" presStyleCnt="0"/>
      <dgm:spPr/>
    </dgm:pt>
    <dgm:pt modelId="{27C808EB-4822-4D80-A944-8236FC78DFB7}" type="pres">
      <dgm:prSet presAssocID="{2DE24535-7958-45AA-9F07-CCC30557F52E}" presName="dummy3b" presStyleCnt="0"/>
      <dgm:spPr/>
    </dgm:pt>
    <dgm:pt modelId="{468EFC8F-1EF2-41AD-9593-920988E2A2BC}" type="pres">
      <dgm:prSet presAssocID="{2DE24535-7958-45AA-9F07-CCC30557F52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280DD6F-7559-4EE3-9540-B5270A50EB85}" type="pres">
      <dgm:prSet presAssocID="{2DE24535-7958-45AA-9F07-CCC30557F52E}" presName="wedge4" presStyleLbl="node1" presStyleIdx="3" presStyleCnt="6"/>
      <dgm:spPr/>
    </dgm:pt>
    <dgm:pt modelId="{FCB43520-A94D-471D-90CE-7BE4429BA594}" type="pres">
      <dgm:prSet presAssocID="{2DE24535-7958-45AA-9F07-CCC30557F52E}" presName="dummy4a" presStyleCnt="0"/>
      <dgm:spPr/>
    </dgm:pt>
    <dgm:pt modelId="{39543E2D-916D-4861-A3DE-98B016313906}" type="pres">
      <dgm:prSet presAssocID="{2DE24535-7958-45AA-9F07-CCC30557F52E}" presName="dummy4b" presStyleCnt="0"/>
      <dgm:spPr/>
    </dgm:pt>
    <dgm:pt modelId="{6B5EA895-8D49-4DFB-B951-D5CC89D3796B}" type="pres">
      <dgm:prSet presAssocID="{2DE24535-7958-45AA-9F07-CCC30557F52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1A8AD4D-D6CC-4F2B-8E74-6A9B1F1426DE}" type="pres">
      <dgm:prSet presAssocID="{2DE24535-7958-45AA-9F07-CCC30557F52E}" presName="wedge5" presStyleLbl="node1" presStyleIdx="4" presStyleCnt="6"/>
      <dgm:spPr/>
    </dgm:pt>
    <dgm:pt modelId="{AF6BFC38-4DD1-425D-AA13-0A262288CF83}" type="pres">
      <dgm:prSet presAssocID="{2DE24535-7958-45AA-9F07-CCC30557F52E}" presName="dummy5a" presStyleCnt="0"/>
      <dgm:spPr/>
    </dgm:pt>
    <dgm:pt modelId="{C508C2AB-2C13-4141-99C9-0FAE3BD1BDDB}" type="pres">
      <dgm:prSet presAssocID="{2DE24535-7958-45AA-9F07-CCC30557F52E}" presName="dummy5b" presStyleCnt="0"/>
      <dgm:spPr/>
    </dgm:pt>
    <dgm:pt modelId="{6FBD1C84-84C6-4378-AAB5-F1749F67BF4C}" type="pres">
      <dgm:prSet presAssocID="{2DE24535-7958-45AA-9F07-CCC30557F52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20E49BC-F55D-4E72-8E20-FEEAF6FDCC35}" type="pres">
      <dgm:prSet presAssocID="{2DE24535-7958-45AA-9F07-CCC30557F52E}" presName="wedge6" presStyleLbl="node1" presStyleIdx="5" presStyleCnt="6"/>
      <dgm:spPr/>
    </dgm:pt>
    <dgm:pt modelId="{D1178E22-B32F-4D2E-9379-F43D46035BE4}" type="pres">
      <dgm:prSet presAssocID="{2DE24535-7958-45AA-9F07-CCC30557F52E}" presName="dummy6a" presStyleCnt="0"/>
      <dgm:spPr/>
    </dgm:pt>
    <dgm:pt modelId="{0F9051FC-D3E8-47A5-B87F-ADD3ADF1DEAF}" type="pres">
      <dgm:prSet presAssocID="{2DE24535-7958-45AA-9F07-CCC30557F52E}" presName="dummy6b" presStyleCnt="0"/>
      <dgm:spPr/>
    </dgm:pt>
    <dgm:pt modelId="{77EC8FD3-E0EC-4C93-A0F2-2480E3AF8A74}" type="pres">
      <dgm:prSet presAssocID="{2DE24535-7958-45AA-9F07-CCC30557F52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23ADE845-015E-4A1A-BA30-66A35059DE95}" type="pres">
      <dgm:prSet presAssocID="{03CCE053-3724-43B8-9657-DF2998EB0D5E}" presName="arrowWedge1" presStyleLbl="fgSibTrans2D1" presStyleIdx="0" presStyleCnt="6"/>
      <dgm:spPr/>
    </dgm:pt>
    <dgm:pt modelId="{E586F5B7-463F-4295-8191-87D4EE913EA3}" type="pres">
      <dgm:prSet presAssocID="{CC0CE95D-A528-46D4-8527-54E00E8CBC0B}" presName="arrowWedge2" presStyleLbl="fgSibTrans2D1" presStyleIdx="1" presStyleCnt="6"/>
      <dgm:spPr/>
    </dgm:pt>
    <dgm:pt modelId="{20F57F2E-155A-404E-9808-B06BA5F7CFDA}" type="pres">
      <dgm:prSet presAssocID="{054B8D08-1570-484C-89F4-93071222BEC7}" presName="arrowWedge3" presStyleLbl="fgSibTrans2D1" presStyleIdx="2" presStyleCnt="6"/>
      <dgm:spPr/>
    </dgm:pt>
    <dgm:pt modelId="{9002EC5B-A6FC-4267-9B7C-8060841DBF4F}" type="pres">
      <dgm:prSet presAssocID="{5FA5B0AD-7ECF-40D4-A782-AB4416601F36}" presName="arrowWedge4" presStyleLbl="fgSibTrans2D1" presStyleIdx="3" presStyleCnt="6"/>
      <dgm:spPr/>
    </dgm:pt>
    <dgm:pt modelId="{E7628711-1317-4275-97C9-33AAB20D831F}" type="pres">
      <dgm:prSet presAssocID="{FB43AEB7-CCBE-4CA7-9948-1A0C28EE5FD9}" presName="arrowWedge5" presStyleLbl="fgSibTrans2D1" presStyleIdx="4" presStyleCnt="6"/>
      <dgm:spPr/>
    </dgm:pt>
    <dgm:pt modelId="{91B6BDB5-D809-4A7A-8A0F-B565B7854C7A}" type="pres">
      <dgm:prSet presAssocID="{7ABB21CD-CC91-407D-91EC-C7EAA578DE1D}" presName="arrowWedge6" presStyleLbl="fgSibTrans2D1" presStyleIdx="5" presStyleCnt="6"/>
      <dgm:spPr/>
    </dgm:pt>
  </dgm:ptLst>
  <dgm:cxnLst>
    <dgm:cxn modelId="{FE8E8F25-44F3-4DFE-B1CA-4B0D7BA35313}" srcId="{2DE24535-7958-45AA-9F07-CCC30557F52E}" destId="{F1949812-D327-4FE9-BA1B-B740CAC95E15}" srcOrd="4" destOrd="0" parTransId="{7EBEC402-F644-48C9-ADBA-5AC7E2D8B036}" sibTransId="{FB43AEB7-CCBE-4CA7-9948-1A0C28EE5FD9}"/>
    <dgm:cxn modelId="{3AD89C27-3C4E-43FE-9AB4-DD9E5E0C9D54}" type="presOf" srcId="{A48A0712-AA94-42CC-91DE-E12022E20A57}" destId="{468EFC8F-1EF2-41AD-9593-920988E2A2BC}" srcOrd="1" destOrd="0" presId="urn:microsoft.com/office/officeart/2005/8/layout/cycle8"/>
    <dgm:cxn modelId="{4D146C32-409E-42ED-9819-9BAD2F4BFD31}" type="presOf" srcId="{2DE24535-7958-45AA-9F07-CCC30557F52E}" destId="{73AEF90C-66EC-4655-8EA0-A543B6A655F3}" srcOrd="0" destOrd="0" presId="urn:microsoft.com/office/officeart/2005/8/layout/cycle8"/>
    <dgm:cxn modelId="{0B802033-592E-41D1-B4D7-880B785CF45D}" srcId="{2DE24535-7958-45AA-9F07-CCC30557F52E}" destId="{851281C4-0A7B-4A70-9388-711408C5EEA1}" srcOrd="1" destOrd="0" parTransId="{0F31A7FE-5FAC-46D3-A94C-6E25AF9CD081}" sibTransId="{CC0CE95D-A528-46D4-8527-54E00E8CBC0B}"/>
    <dgm:cxn modelId="{530CB533-89B5-41C7-BFEB-135DDE3AD00E}" srcId="{2DE24535-7958-45AA-9F07-CCC30557F52E}" destId="{7916FC40-360E-47EE-A3EA-1238DF508850}" srcOrd="3" destOrd="0" parTransId="{EAFDF4D1-308A-4D93-BB32-A1E94DFBA954}" sibTransId="{5FA5B0AD-7ECF-40D4-A782-AB4416601F36}"/>
    <dgm:cxn modelId="{B588493D-0E76-466F-9AAA-079BE7623E9E}" srcId="{2DE24535-7958-45AA-9F07-CCC30557F52E}" destId="{5E4E2B47-F711-4CB5-A2D4-FF449D073AA6}" srcOrd="5" destOrd="0" parTransId="{92D604D8-B7BD-4645-B7CA-7C974FAAF06B}" sibTransId="{7ABB21CD-CC91-407D-91EC-C7EAA578DE1D}"/>
    <dgm:cxn modelId="{0C1E8D40-D8FA-4A7D-A256-A2E70AFC4CBF}" type="presOf" srcId="{6DDCECCA-648F-4515-932D-FD4072AE236E}" destId="{4C4A704A-E7C4-4D4C-BBA4-585CF5C4E415}" srcOrd="1" destOrd="0" presId="urn:microsoft.com/office/officeart/2005/8/layout/cycle8"/>
    <dgm:cxn modelId="{F2928441-499F-4B17-8B69-B20F865F8A5D}" type="presOf" srcId="{7916FC40-360E-47EE-A3EA-1238DF508850}" destId="{9280DD6F-7559-4EE3-9540-B5270A50EB85}" srcOrd="0" destOrd="0" presId="urn:microsoft.com/office/officeart/2005/8/layout/cycle8"/>
    <dgm:cxn modelId="{E5D30744-A799-4431-802F-2673E52C63EB}" type="presOf" srcId="{7916FC40-360E-47EE-A3EA-1238DF508850}" destId="{6B5EA895-8D49-4DFB-B951-D5CC89D3796B}" srcOrd="1" destOrd="0" presId="urn:microsoft.com/office/officeart/2005/8/layout/cycle8"/>
    <dgm:cxn modelId="{27D66B68-7122-4A78-AB5F-460CA3626155}" srcId="{2DE24535-7958-45AA-9F07-CCC30557F52E}" destId="{A48A0712-AA94-42CC-91DE-E12022E20A57}" srcOrd="2" destOrd="0" parTransId="{596E02DC-4AEE-47BD-9CF7-1CD265663F40}" sibTransId="{054B8D08-1570-484C-89F4-93071222BEC7}"/>
    <dgm:cxn modelId="{099AE46E-C7C4-4148-9572-95994C82CB6C}" type="presOf" srcId="{5E4E2B47-F711-4CB5-A2D4-FF449D073AA6}" destId="{77EC8FD3-E0EC-4C93-A0F2-2480E3AF8A74}" srcOrd="1" destOrd="0" presId="urn:microsoft.com/office/officeart/2005/8/layout/cycle8"/>
    <dgm:cxn modelId="{CFE96F83-B324-4296-962A-5E8B56F7371F}" type="presOf" srcId="{A48A0712-AA94-42CC-91DE-E12022E20A57}" destId="{C9140A1D-FE9B-4E03-A481-FFA3B6B9A072}" srcOrd="0" destOrd="0" presId="urn:microsoft.com/office/officeart/2005/8/layout/cycle8"/>
    <dgm:cxn modelId="{EF9A0E91-64C2-4291-9131-44A55CA5A2E0}" type="presOf" srcId="{5E4E2B47-F711-4CB5-A2D4-FF449D073AA6}" destId="{220E49BC-F55D-4E72-8E20-FEEAF6FDCC35}" srcOrd="0" destOrd="0" presId="urn:microsoft.com/office/officeart/2005/8/layout/cycle8"/>
    <dgm:cxn modelId="{7503B3A8-201A-445B-9414-0C294EA27160}" type="presOf" srcId="{851281C4-0A7B-4A70-9388-711408C5EEA1}" destId="{A7D7450D-34A3-4A4C-8154-B99E6E88D0E4}" srcOrd="0" destOrd="0" presId="urn:microsoft.com/office/officeart/2005/8/layout/cycle8"/>
    <dgm:cxn modelId="{22926BC0-6126-4D2D-9964-C2B55BC58B31}" type="presOf" srcId="{F1949812-D327-4FE9-BA1B-B740CAC95E15}" destId="{61A8AD4D-D6CC-4F2B-8E74-6A9B1F1426DE}" srcOrd="0" destOrd="0" presId="urn:microsoft.com/office/officeart/2005/8/layout/cycle8"/>
    <dgm:cxn modelId="{42DCF1C4-D418-4A1B-B5F6-34760C971F20}" type="presOf" srcId="{F1949812-D327-4FE9-BA1B-B740CAC95E15}" destId="{6FBD1C84-84C6-4378-AAB5-F1749F67BF4C}" srcOrd="1" destOrd="0" presId="urn:microsoft.com/office/officeart/2005/8/layout/cycle8"/>
    <dgm:cxn modelId="{F13BD2CD-46DF-40ED-8146-89E4A76E7E60}" type="presOf" srcId="{851281C4-0A7B-4A70-9388-711408C5EEA1}" destId="{B553E11A-5D83-4880-86E9-A541A1AA9B95}" srcOrd="1" destOrd="0" presId="urn:microsoft.com/office/officeart/2005/8/layout/cycle8"/>
    <dgm:cxn modelId="{6CC0B7E5-3206-45A0-AFBB-09F2AB5C13D6}" srcId="{2DE24535-7958-45AA-9F07-CCC30557F52E}" destId="{6DDCECCA-648F-4515-932D-FD4072AE236E}" srcOrd="0" destOrd="0" parTransId="{DF996A13-E56D-4EEE-95A0-05420C6F6596}" sibTransId="{03CCE053-3724-43B8-9657-DF2998EB0D5E}"/>
    <dgm:cxn modelId="{FCC301F0-ADC9-453F-8068-DAF72BAC12E3}" type="presOf" srcId="{6DDCECCA-648F-4515-932D-FD4072AE236E}" destId="{BDB323F5-3C67-4F4F-BCDB-6FBCF133EF6B}" srcOrd="0" destOrd="0" presId="urn:microsoft.com/office/officeart/2005/8/layout/cycle8"/>
    <dgm:cxn modelId="{ED6B56E2-491E-4CEE-A426-0A47038833C7}" type="presParOf" srcId="{73AEF90C-66EC-4655-8EA0-A543B6A655F3}" destId="{BDB323F5-3C67-4F4F-BCDB-6FBCF133EF6B}" srcOrd="0" destOrd="0" presId="urn:microsoft.com/office/officeart/2005/8/layout/cycle8"/>
    <dgm:cxn modelId="{5189D6F9-3EB6-4669-9B3F-F83E3CEE0294}" type="presParOf" srcId="{73AEF90C-66EC-4655-8EA0-A543B6A655F3}" destId="{CAAA1EE2-4C2D-4504-946A-A07964126F13}" srcOrd="1" destOrd="0" presId="urn:microsoft.com/office/officeart/2005/8/layout/cycle8"/>
    <dgm:cxn modelId="{3596A914-AC2B-424D-BB6C-5D597B96BFE7}" type="presParOf" srcId="{73AEF90C-66EC-4655-8EA0-A543B6A655F3}" destId="{3554BDFA-FBEB-405E-9DFE-67AE8B29ED2A}" srcOrd="2" destOrd="0" presId="urn:microsoft.com/office/officeart/2005/8/layout/cycle8"/>
    <dgm:cxn modelId="{99B2B038-1200-456D-852D-075471F0FC1E}" type="presParOf" srcId="{73AEF90C-66EC-4655-8EA0-A543B6A655F3}" destId="{4C4A704A-E7C4-4D4C-BBA4-585CF5C4E415}" srcOrd="3" destOrd="0" presId="urn:microsoft.com/office/officeart/2005/8/layout/cycle8"/>
    <dgm:cxn modelId="{C1A9B771-AFEB-4AF2-B522-8305647678E0}" type="presParOf" srcId="{73AEF90C-66EC-4655-8EA0-A543B6A655F3}" destId="{A7D7450D-34A3-4A4C-8154-B99E6E88D0E4}" srcOrd="4" destOrd="0" presId="urn:microsoft.com/office/officeart/2005/8/layout/cycle8"/>
    <dgm:cxn modelId="{9647882E-0EFF-4236-B188-3622C1445AAA}" type="presParOf" srcId="{73AEF90C-66EC-4655-8EA0-A543B6A655F3}" destId="{F24BEC8A-A463-46CD-804C-A76B9917187F}" srcOrd="5" destOrd="0" presId="urn:microsoft.com/office/officeart/2005/8/layout/cycle8"/>
    <dgm:cxn modelId="{B18AFC4E-9663-46A3-BDC2-B8FA0383808B}" type="presParOf" srcId="{73AEF90C-66EC-4655-8EA0-A543B6A655F3}" destId="{73566157-F18A-4316-8FFF-E5AD34230318}" srcOrd="6" destOrd="0" presId="urn:microsoft.com/office/officeart/2005/8/layout/cycle8"/>
    <dgm:cxn modelId="{30240E2C-8CD5-446B-8BB9-8A7185EFAA91}" type="presParOf" srcId="{73AEF90C-66EC-4655-8EA0-A543B6A655F3}" destId="{B553E11A-5D83-4880-86E9-A541A1AA9B95}" srcOrd="7" destOrd="0" presId="urn:microsoft.com/office/officeart/2005/8/layout/cycle8"/>
    <dgm:cxn modelId="{567E5D30-9A94-4C61-B586-E082941A1536}" type="presParOf" srcId="{73AEF90C-66EC-4655-8EA0-A543B6A655F3}" destId="{C9140A1D-FE9B-4E03-A481-FFA3B6B9A072}" srcOrd="8" destOrd="0" presId="urn:microsoft.com/office/officeart/2005/8/layout/cycle8"/>
    <dgm:cxn modelId="{F42F2E00-7B70-4D79-8A5F-758E7A3B590C}" type="presParOf" srcId="{73AEF90C-66EC-4655-8EA0-A543B6A655F3}" destId="{040BF505-02D6-40EC-8199-4F79D7719C18}" srcOrd="9" destOrd="0" presId="urn:microsoft.com/office/officeart/2005/8/layout/cycle8"/>
    <dgm:cxn modelId="{1AA9AC87-205D-486F-A0AB-1850C593CA20}" type="presParOf" srcId="{73AEF90C-66EC-4655-8EA0-A543B6A655F3}" destId="{27C808EB-4822-4D80-A944-8236FC78DFB7}" srcOrd="10" destOrd="0" presId="urn:microsoft.com/office/officeart/2005/8/layout/cycle8"/>
    <dgm:cxn modelId="{C9019810-059C-4C01-B50D-0611CE2AC9D0}" type="presParOf" srcId="{73AEF90C-66EC-4655-8EA0-A543B6A655F3}" destId="{468EFC8F-1EF2-41AD-9593-920988E2A2BC}" srcOrd="11" destOrd="0" presId="urn:microsoft.com/office/officeart/2005/8/layout/cycle8"/>
    <dgm:cxn modelId="{F23B1C07-B5C8-49A5-9368-D37B133551B4}" type="presParOf" srcId="{73AEF90C-66EC-4655-8EA0-A543B6A655F3}" destId="{9280DD6F-7559-4EE3-9540-B5270A50EB85}" srcOrd="12" destOrd="0" presId="urn:microsoft.com/office/officeart/2005/8/layout/cycle8"/>
    <dgm:cxn modelId="{CBC86518-10BD-4836-90EE-1471AB540C2C}" type="presParOf" srcId="{73AEF90C-66EC-4655-8EA0-A543B6A655F3}" destId="{FCB43520-A94D-471D-90CE-7BE4429BA594}" srcOrd="13" destOrd="0" presId="urn:microsoft.com/office/officeart/2005/8/layout/cycle8"/>
    <dgm:cxn modelId="{ACDC37E7-CB1B-4FFB-92D0-D21FCF6B72A8}" type="presParOf" srcId="{73AEF90C-66EC-4655-8EA0-A543B6A655F3}" destId="{39543E2D-916D-4861-A3DE-98B016313906}" srcOrd="14" destOrd="0" presId="urn:microsoft.com/office/officeart/2005/8/layout/cycle8"/>
    <dgm:cxn modelId="{6A23098B-8D20-49C0-8A1F-4E2E895426F4}" type="presParOf" srcId="{73AEF90C-66EC-4655-8EA0-A543B6A655F3}" destId="{6B5EA895-8D49-4DFB-B951-D5CC89D3796B}" srcOrd="15" destOrd="0" presId="urn:microsoft.com/office/officeart/2005/8/layout/cycle8"/>
    <dgm:cxn modelId="{8A147D77-57A7-4BBC-9292-68149EDE47E2}" type="presParOf" srcId="{73AEF90C-66EC-4655-8EA0-A543B6A655F3}" destId="{61A8AD4D-D6CC-4F2B-8E74-6A9B1F1426DE}" srcOrd="16" destOrd="0" presId="urn:microsoft.com/office/officeart/2005/8/layout/cycle8"/>
    <dgm:cxn modelId="{584A2413-8A4B-42C9-B675-C324D7E6C8BD}" type="presParOf" srcId="{73AEF90C-66EC-4655-8EA0-A543B6A655F3}" destId="{AF6BFC38-4DD1-425D-AA13-0A262288CF83}" srcOrd="17" destOrd="0" presId="urn:microsoft.com/office/officeart/2005/8/layout/cycle8"/>
    <dgm:cxn modelId="{293238EF-E485-4A4F-A887-F8432FB4B76C}" type="presParOf" srcId="{73AEF90C-66EC-4655-8EA0-A543B6A655F3}" destId="{C508C2AB-2C13-4141-99C9-0FAE3BD1BDDB}" srcOrd="18" destOrd="0" presId="urn:microsoft.com/office/officeart/2005/8/layout/cycle8"/>
    <dgm:cxn modelId="{A1CDDF98-C182-4959-86B9-76E7F68E4F30}" type="presParOf" srcId="{73AEF90C-66EC-4655-8EA0-A543B6A655F3}" destId="{6FBD1C84-84C6-4378-AAB5-F1749F67BF4C}" srcOrd="19" destOrd="0" presId="urn:microsoft.com/office/officeart/2005/8/layout/cycle8"/>
    <dgm:cxn modelId="{5E6427C3-CF0B-4B52-95F0-F0DA716CA818}" type="presParOf" srcId="{73AEF90C-66EC-4655-8EA0-A543B6A655F3}" destId="{220E49BC-F55D-4E72-8E20-FEEAF6FDCC35}" srcOrd="20" destOrd="0" presId="urn:microsoft.com/office/officeart/2005/8/layout/cycle8"/>
    <dgm:cxn modelId="{CC7B48A1-8725-4BD2-8C63-E28D7D26E826}" type="presParOf" srcId="{73AEF90C-66EC-4655-8EA0-A543B6A655F3}" destId="{D1178E22-B32F-4D2E-9379-F43D46035BE4}" srcOrd="21" destOrd="0" presId="urn:microsoft.com/office/officeart/2005/8/layout/cycle8"/>
    <dgm:cxn modelId="{493F29BF-8D7A-4C04-9DE9-76F8A0CB5AEE}" type="presParOf" srcId="{73AEF90C-66EC-4655-8EA0-A543B6A655F3}" destId="{0F9051FC-D3E8-47A5-B87F-ADD3ADF1DEAF}" srcOrd="22" destOrd="0" presId="urn:microsoft.com/office/officeart/2005/8/layout/cycle8"/>
    <dgm:cxn modelId="{8A27CEB5-C1D4-4061-8C12-0B53EAB95664}" type="presParOf" srcId="{73AEF90C-66EC-4655-8EA0-A543B6A655F3}" destId="{77EC8FD3-E0EC-4C93-A0F2-2480E3AF8A74}" srcOrd="23" destOrd="0" presId="urn:microsoft.com/office/officeart/2005/8/layout/cycle8"/>
    <dgm:cxn modelId="{72A86020-CACA-4A0A-8055-AE6A301E337D}" type="presParOf" srcId="{73AEF90C-66EC-4655-8EA0-A543B6A655F3}" destId="{23ADE845-015E-4A1A-BA30-66A35059DE95}" srcOrd="24" destOrd="0" presId="urn:microsoft.com/office/officeart/2005/8/layout/cycle8"/>
    <dgm:cxn modelId="{05DA3632-3646-4760-AD39-6077F2053827}" type="presParOf" srcId="{73AEF90C-66EC-4655-8EA0-A543B6A655F3}" destId="{E586F5B7-463F-4295-8191-87D4EE913EA3}" srcOrd="25" destOrd="0" presId="urn:microsoft.com/office/officeart/2005/8/layout/cycle8"/>
    <dgm:cxn modelId="{65B25C4E-BD11-4523-B378-CC0BDB8A3AC6}" type="presParOf" srcId="{73AEF90C-66EC-4655-8EA0-A543B6A655F3}" destId="{20F57F2E-155A-404E-9808-B06BA5F7CFDA}" srcOrd="26" destOrd="0" presId="urn:microsoft.com/office/officeart/2005/8/layout/cycle8"/>
    <dgm:cxn modelId="{EA84104A-7A8B-4DCD-9506-A1027AC8C563}" type="presParOf" srcId="{73AEF90C-66EC-4655-8EA0-A543B6A655F3}" destId="{9002EC5B-A6FC-4267-9B7C-8060841DBF4F}" srcOrd="27" destOrd="0" presId="urn:microsoft.com/office/officeart/2005/8/layout/cycle8"/>
    <dgm:cxn modelId="{41408C12-6539-4297-A6C7-D5D1BF14ACC2}" type="presParOf" srcId="{73AEF90C-66EC-4655-8EA0-A543B6A655F3}" destId="{E7628711-1317-4275-97C9-33AAB20D831F}" srcOrd="28" destOrd="0" presId="urn:microsoft.com/office/officeart/2005/8/layout/cycle8"/>
    <dgm:cxn modelId="{A8E733AA-9EA6-4749-9E7B-30570A11A559}" type="presParOf" srcId="{73AEF90C-66EC-4655-8EA0-A543B6A655F3}" destId="{91B6BDB5-D809-4A7A-8A0F-B565B7854C7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6ADD16-2B65-4C5B-8DAC-B2C28E5FD30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0D14A0-CF54-469D-AC8E-85AB2FAAF4B4}">
      <dgm:prSet/>
      <dgm:spPr/>
      <dgm:t>
        <a:bodyPr/>
        <a:lstStyle/>
        <a:p>
          <a:pPr>
            <a:defRPr cap="all"/>
          </a:pPr>
          <a:r>
            <a:rPr lang="en-US"/>
            <a:t>No </a:t>
          </a:r>
          <a:r>
            <a:rPr lang="en-US" b="0" i="0" baseline="0"/>
            <a:t>equitable and sustainable development </a:t>
          </a:r>
          <a:endParaRPr lang="en-US"/>
        </a:p>
      </dgm:t>
    </dgm:pt>
    <dgm:pt modelId="{506934B2-3D60-4638-81B0-9033D32DC06E}" type="parTrans" cxnId="{9EAFDFEE-4AA6-430E-8EC6-B4DF089CA1FB}">
      <dgm:prSet/>
      <dgm:spPr/>
      <dgm:t>
        <a:bodyPr/>
        <a:lstStyle/>
        <a:p>
          <a:endParaRPr lang="en-US"/>
        </a:p>
      </dgm:t>
    </dgm:pt>
    <dgm:pt modelId="{CA0E429B-41E8-4D37-9660-18A2FACF3A7C}" type="sibTrans" cxnId="{9EAFDFEE-4AA6-430E-8EC6-B4DF089CA1FB}">
      <dgm:prSet/>
      <dgm:spPr/>
      <dgm:t>
        <a:bodyPr/>
        <a:lstStyle/>
        <a:p>
          <a:endParaRPr lang="en-US"/>
        </a:p>
      </dgm:t>
    </dgm:pt>
    <dgm:pt modelId="{5D12C444-7C6C-4BAD-86AB-7E1605A755DC}">
      <dgm:prSet/>
      <dgm:spPr/>
      <dgm:t>
        <a:bodyPr/>
        <a:lstStyle/>
        <a:p>
          <a:pPr>
            <a:defRPr cap="all"/>
          </a:pPr>
          <a:r>
            <a:rPr lang="en-US" b="0" i="0" baseline="0"/>
            <a:t>People may be compelled to leave their homes in quest of better opportunities or to flee unfavorable circumstances </a:t>
          </a:r>
          <a:endParaRPr lang="en-US"/>
        </a:p>
      </dgm:t>
    </dgm:pt>
    <dgm:pt modelId="{99D0EA08-31AB-4998-B005-956E02DDE8BD}" type="parTrans" cxnId="{8916C41A-9BE2-4076-8CBA-D5C70DEAD334}">
      <dgm:prSet/>
      <dgm:spPr/>
      <dgm:t>
        <a:bodyPr/>
        <a:lstStyle/>
        <a:p>
          <a:endParaRPr lang="en-US"/>
        </a:p>
      </dgm:t>
    </dgm:pt>
    <dgm:pt modelId="{9B0E057E-0C32-4990-9678-AABD07B57D5A}" type="sibTrans" cxnId="{8916C41A-9BE2-4076-8CBA-D5C70DEAD334}">
      <dgm:prSet/>
      <dgm:spPr/>
      <dgm:t>
        <a:bodyPr/>
        <a:lstStyle/>
        <a:p>
          <a:endParaRPr lang="en-US"/>
        </a:p>
      </dgm:t>
    </dgm:pt>
    <dgm:pt modelId="{65F459C7-4628-4059-8EBC-2165C0CE0384}">
      <dgm:prSet/>
      <dgm:spPr/>
      <dgm:t>
        <a:bodyPr/>
        <a:lstStyle/>
        <a:p>
          <a:pPr>
            <a:defRPr cap="all"/>
          </a:pPr>
          <a:r>
            <a:rPr lang="en-US"/>
            <a:t>C</a:t>
          </a:r>
          <a:r>
            <a:rPr lang="en-US" b="0" i="0" baseline="0"/>
            <a:t>ertain countries to flourish rapidly while others have lagged </a:t>
          </a:r>
          <a:endParaRPr lang="en-US"/>
        </a:p>
      </dgm:t>
    </dgm:pt>
    <dgm:pt modelId="{6C616407-9D05-481D-A3ED-E9BA09072F22}" type="parTrans" cxnId="{582476DA-F8EE-4120-9156-105BF7A988DE}">
      <dgm:prSet/>
      <dgm:spPr/>
      <dgm:t>
        <a:bodyPr/>
        <a:lstStyle/>
        <a:p>
          <a:endParaRPr lang="en-US"/>
        </a:p>
      </dgm:t>
    </dgm:pt>
    <dgm:pt modelId="{6989FEF5-3B7A-417B-A538-FEA4EBC4384B}" type="sibTrans" cxnId="{582476DA-F8EE-4120-9156-105BF7A988DE}">
      <dgm:prSet/>
      <dgm:spPr/>
      <dgm:t>
        <a:bodyPr/>
        <a:lstStyle/>
        <a:p>
          <a:endParaRPr lang="en-US"/>
        </a:p>
      </dgm:t>
    </dgm:pt>
    <dgm:pt modelId="{AD41B422-3370-4211-8E2D-855D55D71CC5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capitalism's growth affects marginalized groups. </a:t>
          </a:r>
          <a:endParaRPr lang="en-US" dirty="0"/>
        </a:p>
      </dgm:t>
    </dgm:pt>
    <dgm:pt modelId="{02D56986-13B7-4BAC-BEA8-77EA24C8A528}" type="parTrans" cxnId="{5A29A2D5-EA91-4957-B2CA-3144989617CB}">
      <dgm:prSet/>
      <dgm:spPr/>
      <dgm:t>
        <a:bodyPr/>
        <a:lstStyle/>
        <a:p>
          <a:endParaRPr lang="en-US"/>
        </a:p>
      </dgm:t>
    </dgm:pt>
    <dgm:pt modelId="{A45167D7-ECFC-41AA-8ACC-B83C42893E45}" type="sibTrans" cxnId="{5A29A2D5-EA91-4957-B2CA-3144989617CB}">
      <dgm:prSet/>
      <dgm:spPr/>
      <dgm:t>
        <a:bodyPr/>
        <a:lstStyle/>
        <a:p>
          <a:endParaRPr lang="en-US"/>
        </a:p>
      </dgm:t>
    </dgm:pt>
    <dgm:pt modelId="{BF3BE4F9-5FD5-4396-AB36-6EC7100E6220}" type="pres">
      <dgm:prSet presAssocID="{1F6ADD16-2B65-4C5B-8DAC-B2C28E5FD30D}" presName="root" presStyleCnt="0">
        <dgm:presLayoutVars>
          <dgm:dir/>
          <dgm:resizeHandles val="exact"/>
        </dgm:presLayoutVars>
      </dgm:prSet>
      <dgm:spPr/>
    </dgm:pt>
    <dgm:pt modelId="{116AC98F-8501-496C-9AE3-28BC3C1DE178}" type="pres">
      <dgm:prSet presAssocID="{590D14A0-CF54-469D-AC8E-85AB2FAAF4B4}" presName="compNode" presStyleCnt="0"/>
      <dgm:spPr/>
    </dgm:pt>
    <dgm:pt modelId="{00B1175E-FCF7-4B5D-91DC-19285E3A9BED}" type="pres">
      <dgm:prSet presAssocID="{590D14A0-CF54-469D-AC8E-85AB2FAAF4B4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FDEBB96-8DA0-4F1F-A09A-7584B39B6F71}" type="pres">
      <dgm:prSet presAssocID="{590D14A0-CF54-469D-AC8E-85AB2FAAF4B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0D5F34A-0C7B-44A7-996A-E4D608227E75}" type="pres">
      <dgm:prSet presAssocID="{590D14A0-CF54-469D-AC8E-85AB2FAAF4B4}" presName="spaceRect" presStyleCnt="0"/>
      <dgm:spPr/>
    </dgm:pt>
    <dgm:pt modelId="{E0A80A2A-A80B-4C3C-B6C7-ED231AFDF0DB}" type="pres">
      <dgm:prSet presAssocID="{590D14A0-CF54-469D-AC8E-85AB2FAAF4B4}" presName="textRect" presStyleLbl="revTx" presStyleIdx="0" presStyleCnt="4">
        <dgm:presLayoutVars>
          <dgm:chMax val="1"/>
          <dgm:chPref val="1"/>
        </dgm:presLayoutVars>
      </dgm:prSet>
      <dgm:spPr/>
    </dgm:pt>
    <dgm:pt modelId="{1C7CA4AF-D6E2-408A-B16C-7B8812C9B183}" type="pres">
      <dgm:prSet presAssocID="{CA0E429B-41E8-4D37-9660-18A2FACF3A7C}" presName="sibTrans" presStyleCnt="0"/>
      <dgm:spPr/>
    </dgm:pt>
    <dgm:pt modelId="{88E1B2F5-FC23-48CA-B8FC-754DF043C0AF}" type="pres">
      <dgm:prSet presAssocID="{5D12C444-7C6C-4BAD-86AB-7E1605A755DC}" presName="compNode" presStyleCnt="0"/>
      <dgm:spPr/>
    </dgm:pt>
    <dgm:pt modelId="{DE54E851-4E1C-4714-92AA-52F05A14213B}" type="pres">
      <dgm:prSet presAssocID="{5D12C444-7C6C-4BAD-86AB-7E1605A755DC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0AB9EC0-8B4C-48D8-BABA-7B16E57CBF95}" type="pres">
      <dgm:prSet presAssocID="{5D12C444-7C6C-4BAD-86AB-7E1605A755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6ECE17F7-8EB8-42F3-BC69-86A45B1C8C0A}" type="pres">
      <dgm:prSet presAssocID="{5D12C444-7C6C-4BAD-86AB-7E1605A755DC}" presName="spaceRect" presStyleCnt="0"/>
      <dgm:spPr/>
    </dgm:pt>
    <dgm:pt modelId="{25B8DD9E-6216-41CE-8B9E-BE3430AE04B8}" type="pres">
      <dgm:prSet presAssocID="{5D12C444-7C6C-4BAD-86AB-7E1605A755DC}" presName="textRect" presStyleLbl="revTx" presStyleIdx="1" presStyleCnt="4">
        <dgm:presLayoutVars>
          <dgm:chMax val="1"/>
          <dgm:chPref val="1"/>
        </dgm:presLayoutVars>
      </dgm:prSet>
      <dgm:spPr/>
    </dgm:pt>
    <dgm:pt modelId="{B3DBA1E7-716F-42E2-996A-5EF60BF78835}" type="pres">
      <dgm:prSet presAssocID="{9B0E057E-0C32-4990-9678-AABD07B57D5A}" presName="sibTrans" presStyleCnt="0"/>
      <dgm:spPr/>
    </dgm:pt>
    <dgm:pt modelId="{0BF74999-3FC2-45B1-B208-57A45A192FC4}" type="pres">
      <dgm:prSet presAssocID="{65F459C7-4628-4059-8EBC-2165C0CE0384}" presName="compNode" presStyleCnt="0"/>
      <dgm:spPr/>
    </dgm:pt>
    <dgm:pt modelId="{0C43810C-AEEB-4B81-AE90-419B3357AB55}" type="pres">
      <dgm:prSet presAssocID="{65F459C7-4628-4059-8EBC-2165C0CE038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9DFE8F8-60DA-4F49-AD6E-D57B70E2D3BB}" type="pres">
      <dgm:prSet presAssocID="{65F459C7-4628-4059-8EBC-2165C0CE038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75322EC-625F-4D91-B4CE-F89FC3139748}" type="pres">
      <dgm:prSet presAssocID="{65F459C7-4628-4059-8EBC-2165C0CE0384}" presName="spaceRect" presStyleCnt="0"/>
      <dgm:spPr/>
    </dgm:pt>
    <dgm:pt modelId="{A3C6D862-9B94-4F2F-8298-42F88B35563C}" type="pres">
      <dgm:prSet presAssocID="{65F459C7-4628-4059-8EBC-2165C0CE0384}" presName="textRect" presStyleLbl="revTx" presStyleIdx="2" presStyleCnt="4">
        <dgm:presLayoutVars>
          <dgm:chMax val="1"/>
          <dgm:chPref val="1"/>
        </dgm:presLayoutVars>
      </dgm:prSet>
      <dgm:spPr/>
    </dgm:pt>
    <dgm:pt modelId="{E2EF0DBA-55EA-4F35-8F5E-008EDAD80222}" type="pres">
      <dgm:prSet presAssocID="{6989FEF5-3B7A-417B-A538-FEA4EBC4384B}" presName="sibTrans" presStyleCnt="0"/>
      <dgm:spPr/>
    </dgm:pt>
    <dgm:pt modelId="{E2E1BEB5-DCFA-4890-B5A4-B84F4FE7E33C}" type="pres">
      <dgm:prSet presAssocID="{AD41B422-3370-4211-8E2D-855D55D71CC5}" presName="compNode" presStyleCnt="0"/>
      <dgm:spPr/>
    </dgm:pt>
    <dgm:pt modelId="{08532889-AC31-4DA4-A591-C2CD2AB93A95}" type="pres">
      <dgm:prSet presAssocID="{AD41B422-3370-4211-8E2D-855D55D71CC5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EC646EB-79E0-4C5F-B165-8DB668072745}" type="pres">
      <dgm:prSet presAssocID="{AD41B422-3370-4211-8E2D-855D55D71C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D3B1EB7-6D81-4EB3-9E05-35EDE2D98D0C}" type="pres">
      <dgm:prSet presAssocID="{AD41B422-3370-4211-8E2D-855D55D71CC5}" presName="spaceRect" presStyleCnt="0"/>
      <dgm:spPr/>
    </dgm:pt>
    <dgm:pt modelId="{CC64D8C2-A6A6-4978-A24C-8E9F4902A8A6}" type="pres">
      <dgm:prSet presAssocID="{AD41B422-3370-4211-8E2D-855D55D71CC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916C41A-9BE2-4076-8CBA-D5C70DEAD334}" srcId="{1F6ADD16-2B65-4C5B-8DAC-B2C28E5FD30D}" destId="{5D12C444-7C6C-4BAD-86AB-7E1605A755DC}" srcOrd="1" destOrd="0" parTransId="{99D0EA08-31AB-4998-B005-956E02DDE8BD}" sibTransId="{9B0E057E-0C32-4990-9678-AABD07B57D5A}"/>
    <dgm:cxn modelId="{67F37839-D46A-4A5B-BD73-B8BB99043D34}" type="presOf" srcId="{AD41B422-3370-4211-8E2D-855D55D71CC5}" destId="{CC64D8C2-A6A6-4978-A24C-8E9F4902A8A6}" srcOrd="0" destOrd="0" presId="urn:microsoft.com/office/officeart/2018/5/layout/IconLeafLabelList"/>
    <dgm:cxn modelId="{E4C0F147-CB3B-48F8-B7F8-026022BFEDD2}" type="presOf" srcId="{5D12C444-7C6C-4BAD-86AB-7E1605A755DC}" destId="{25B8DD9E-6216-41CE-8B9E-BE3430AE04B8}" srcOrd="0" destOrd="0" presId="urn:microsoft.com/office/officeart/2018/5/layout/IconLeafLabelList"/>
    <dgm:cxn modelId="{1FF94E4A-CCF4-4E0A-B3D8-65E162905698}" type="presOf" srcId="{1F6ADD16-2B65-4C5B-8DAC-B2C28E5FD30D}" destId="{BF3BE4F9-5FD5-4396-AB36-6EC7100E6220}" srcOrd="0" destOrd="0" presId="urn:microsoft.com/office/officeart/2018/5/layout/IconLeafLabelList"/>
    <dgm:cxn modelId="{11EE30D3-0860-4C43-AD64-B38F188B7B3D}" type="presOf" srcId="{590D14A0-CF54-469D-AC8E-85AB2FAAF4B4}" destId="{E0A80A2A-A80B-4C3C-B6C7-ED231AFDF0DB}" srcOrd="0" destOrd="0" presId="urn:microsoft.com/office/officeart/2018/5/layout/IconLeafLabelList"/>
    <dgm:cxn modelId="{5A29A2D5-EA91-4957-B2CA-3144989617CB}" srcId="{1F6ADD16-2B65-4C5B-8DAC-B2C28E5FD30D}" destId="{AD41B422-3370-4211-8E2D-855D55D71CC5}" srcOrd="3" destOrd="0" parTransId="{02D56986-13B7-4BAC-BEA8-77EA24C8A528}" sibTransId="{A45167D7-ECFC-41AA-8ACC-B83C42893E45}"/>
    <dgm:cxn modelId="{582476DA-F8EE-4120-9156-105BF7A988DE}" srcId="{1F6ADD16-2B65-4C5B-8DAC-B2C28E5FD30D}" destId="{65F459C7-4628-4059-8EBC-2165C0CE0384}" srcOrd="2" destOrd="0" parTransId="{6C616407-9D05-481D-A3ED-E9BA09072F22}" sibTransId="{6989FEF5-3B7A-417B-A538-FEA4EBC4384B}"/>
    <dgm:cxn modelId="{450AF7DA-A14B-44EC-973A-33706F9CDDF5}" type="presOf" srcId="{65F459C7-4628-4059-8EBC-2165C0CE0384}" destId="{A3C6D862-9B94-4F2F-8298-42F88B35563C}" srcOrd="0" destOrd="0" presId="urn:microsoft.com/office/officeart/2018/5/layout/IconLeafLabelList"/>
    <dgm:cxn modelId="{9EAFDFEE-4AA6-430E-8EC6-B4DF089CA1FB}" srcId="{1F6ADD16-2B65-4C5B-8DAC-B2C28E5FD30D}" destId="{590D14A0-CF54-469D-AC8E-85AB2FAAF4B4}" srcOrd="0" destOrd="0" parTransId="{506934B2-3D60-4638-81B0-9033D32DC06E}" sibTransId="{CA0E429B-41E8-4D37-9660-18A2FACF3A7C}"/>
    <dgm:cxn modelId="{F85D6C85-E320-4DF9-8E06-85B48E8E8241}" type="presParOf" srcId="{BF3BE4F9-5FD5-4396-AB36-6EC7100E6220}" destId="{116AC98F-8501-496C-9AE3-28BC3C1DE178}" srcOrd="0" destOrd="0" presId="urn:microsoft.com/office/officeart/2018/5/layout/IconLeafLabelList"/>
    <dgm:cxn modelId="{4101C606-D156-4664-8285-58D980B2B8E0}" type="presParOf" srcId="{116AC98F-8501-496C-9AE3-28BC3C1DE178}" destId="{00B1175E-FCF7-4B5D-91DC-19285E3A9BED}" srcOrd="0" destOrd="0" presId="urn:microsoft.com/office/officeart/2018/5/layout/IconLeafLabelList"/>
    <dgm:cxn modelId="{527C305D-3F2C-436F-B6BD-99938E0933C3}" type="presParOf" srcId="{116AC98F-8501-496C-9AE3-28BC3C1DE178}" destId="{8FDEBB96-8DA0-4F1F-A09A-7584B39B6F71}" srcOrd="1" destOrd="0" presId="urn:microsoft.com/office/officeart/2018/5/layout/IconLeafLabelList"/>
    <dgm:cxn modelId="{24338B9C-55AC-4B6E-A57C-6F4077661D8B}" type="presParOf" srcId="{116AC98F-8501-496C-9AE3-28BC3C1DE178}" destId="{40D5F34A-0C7B-44A7-996A-E4D608227E75}" srcOrd="2" destOrd="0" presId="urn:microsoft.com/office/officeart/2018/5/layout/IconLeafLabelList"/>
    <dgm:cxn modelId="{2977055E-8E2D-487D-9B45-29D3A73C67B3}" type="presParOf" srcId="{116AC98F-8501-496C-9AE3-28BC3C1DE178}" destId="{E0A80A2A-A80B-4C3C-B6C7-ED231AFDF0DB}" srcOrd="3" destOrd="0" presId="urn:microsoft.com/office/officeart/2018/5/layout/IconLeafLabelList"/>
    <dgm:cxn modelId="{EF71E443-D367-4DDE-AC49-CFDFD3B097AD}" type="presParOf" srcId="{BF3BE4F9-5FD5-4396-AB36-6EC7100E6220}" destId="{1C7CA4AF-D6E2-408A-B16C-7B8812C9B183}" srcOrd="1" destOrd="0" presId="urn:microsoft.com/office/officeart/2018/5/layout/IconLeafLabelList"/>
    <dgm:cxn modelId="{EB3FAF8C-C9EE-4150-A4CD-7755ACD5A6C9}" type="presParOf" srcId="{BF3BE4F9-5FD5-4396-AB36-6EC7100E6220}" destId="{88E1B2F5-FC23-48CA-B8FC-754DF043C0AF}" srcOrd="2" destOrd="0" presId="urn:microsoft.com/office/officeart/2018/5/layout/IconLeafLabelList"/>
    <dgm:cxn modelId="{57DF2C80-F1DF-4240-B8E3-64327E4C455D}" type="presParOf" srcId="{88E1B2F5-FC23-48CA-B8FC-754DF043C0AF}" destId="{DE54E851-4E1C-4714-92AA-52F05A14213B}" srcOrd="0" destOrd="0" presId="urn:microsoft.com/office/officeart/2018/5/layout/IconLeafLabelList"/>
    <dgm:cxn modelId="{BF3DD4D5-7373-4D64-BEE8-AA8C46B29220}" type="presParOf" srcId="{88E1B2F5-FC23-48CA-B8FC-754DF043C0AF}" destId="{70AB9EC0-8B4C-48D8-BABA-7B16E57CBF95}" srcOrd="1" destOrd="0" presId="urn:microsoft.com/office/officeart/2018/5/layout/IconLeafLabelList"/>
    <dgm:cxn modelId="{13CE7BAE-5EF4-4126-9014-D7B9A3C7A2DB}" type="presParOf" srcId="{88E1B2F5-FC23-48CA-B8FC-754DF043C0AF}" destId="{6ECE17F7-8EB8-42F3-BC69-86A45B1C8C0A}" srcOrd="2" destOrd="0" presId="urn:microsoft.com/office/officeart/2018/5/layout/IconLeafLabelList"/>
    <dgm:cxn modelId="{564053EE-C286-447C-BD51-FAB807761C29}" type="presParOf" srcId="{88E1B2F5-FC23-48CA-B8FC-754DF043C0AF}" destId="{25B8DD9E-6216-41CE-8B9E-BE3430AE04B8}" srcOrd="3" destOrd="0" presId="urn:microsoft.com/office/officeart/2018/5/layout/IconLeafLabelList"/>
    <dgm:cxn modelId="{5F469B55-99EA-4D50-AE76-D92B14D5B3D3}" type="presParOf" srcId="{BF3BE4F9-5FD5-4396-AB36-6EC7100E6220}" destId="{B3DBA1E7-716F-42E2-996A-5EF60BF78835}" srcOrd="3" destOrd="0" presId="urn:microsoft.com/office/officeart/2018/5/layout/IconLeafLabelList"/>
    <dgm:cxn modelId="{D48A5D2D-25B3-4096-A1E1-2A996A013EC5}" type="presParOf" srcId="{BF3BE4F9-5FD5-4396-AB36-6EC7100E6220}" destId="{0BF74999-3FC2-45B1-B208-57A45A192FC4}" srcOrd="4" destOrd="0" presId="urn:microsoft.com/office/officeart/2018/5/layout/IconLeafLabelList"/>
    <dgm:cxn modelId="{242BAD9C-152A-4C19-ABF4-4544B43A7B9B}" type="presParOf" srcId="{0BF74999-3FC2-45B1-B208-57A45A192FC4}" destId="{0C43810C-AEEB-4B81-AE90-419B3357AB55}" srcOrd="0" destOrd="0" presId="urn:microsoft.com/office/officeart/2018/5/layout/IconLeafLabelList"/>
    <dgm:cxn modelId="{986BF808-C05A-4B5B-83F0-7C90D597E0BF}" type="presParOf" srcId="{0BF74999-3FC2-45B1-B208-57A45A192FC4}" destId="{C9DFE8F8-60DA-4F49-AD6E-D57B70E2D3BB}" srcOrd="1" destOrd="0" presId="urn:microsoft.com/office/officeart/2018/5/layout/IconLeafLabelList"/>
    <dgm:cxn modelId="{452C40A0-7741-435D-ACA8-0B28DF77D8AE}" type="presParOf" srcId="{0BF74999-3FC2-45B1-B208-57A45A192FC4}" destId="{675322EC-625F-4D91-B4CE-F89FC3139748}" srcOrd="2" destOrd="0" presId="urn:microsoft.com/office/officeart/2018/5/layout/IconLeafLabelList"/>
    <dgm:cxn modelId="{AD51DD2A-944E-45D0-B060-96BC5CC6B712}" type="presParOf" srcId="{0BF74999-3FC2-45B1-B208-57A45A192FC4}" destId="{A3C6D862-9B94-4F2F-8298-42F88B35563C}" srcOrd="3" destOrd="0" presId="urn:microsoft.com/office/officeart/2018/5/layout/IconLeafLabelList"/>
    <dgm:cxn modelId="{FC8C16A7-14BA-42EF-BB78-5E23E47B0D42}" type="presParOf" srcId="{BF3BE4F9-5FD5-4396-AB36-6EC7100E6220}" destId="{E2EF0DBA-55EA-4F35-8F5E-008EDAD80222}" srcOrd="5" destOrd="0" presId="urn:microsoft.com/office/officeart/2018/5/layout/IconLeafLabelList"/>
    <dgm:cxn modelId="{3D903632-D54F-4E75-B122-AA9A82267E6D}" type="presParOf" srcId="{BF3BE4F9-5FD5-4396-AB36-6EC7100E6220}" destId="{E2E1BEB5-DCFA-4890-B5A4-B84F4FE7E33C}" srcOrd="6" destOrd="0" presId="urn:microsoft.com/office/officeart/2018/5/layout/IconLeafLabelList"/>
    <dgm:cxn modelId="{99AEBDCA-E134-4A19-9418-272F65746D64}" type="presParOf" srcId="{E2E1BEB5-DCFA-4890-B5A4-B84F4FE7E33C}" destId="{08532889-AC31-4DA4-A591-C2CD2AB93A95}" srcOrd="0" destOrd="0" presId="urn:microsoft.com/office/officeart/2018/5/layout/IconLeafLabelList"/>
    <dgm:cxn modelId="{C9F16C90-AE10-4B66-A3D6-35F35BB4DD5F}" type="presParOf" srcId="{E2E1BEB5-DCFA-4890-B5A4-B84F4FE7E33C}" destId="{5EC646EB-79E0-4C5F-B165-8DB668072745}" srcOrd="1" destOrd="0" presId="urn:microsoft.com/office/officeart/2018/5/layout/IconLeafLabelList"/>
    <dgm:cxn modelId="{A447EB8D-AA56-4AD6-80AF-ECEF96B325B1}" type="presParOf" srcId="{E2E1BEB5-DCFA-4890-B5A4-B84F4FE7E33C}" destId="{AD3B1EB7-6D81-4EB3-9E05-35EDE2D98D0C}" srcOrd="2" destOrd="0" presId="urn:microsoft.com/office/officeart/2018/5/layout/IconLeafLabelList"/>
    <dgm:cxn modelId="{C867ABA7-F6F7-4A6E-8576-B068DA166E12}" type="presParOf" srcId="{E2E1BEB5-DCFA-4890-B5A4-B84F4FE7E33C}" destId="{CC64D8C2-A6A6-4978-A24C-8E9F4902A8A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2580-7C48-4E54-B0C7-A126E73EFF72}">
      <dsp:nvSpPr>
        <dsp:cNvPr id="0" name=""/>
        <dsp:cNvSpPr/>
      </dsp:nvSpPr>
      <dsp:spPr>
        <a:xfrm>
          <a:off x="0" y="230673"/>
          <a:ext cx="6798539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a. What are the most common industries and investment practices associated with internal displacement in South Kivu, DRC? </a:t>
          </a:r>
          <a:endParaRPr lang="en-US" sz="1900" kern="1200"/>
        </a:p>
      </dsp:txBody>
      <dsp:txXfrm>
        <a:off x="51003" y="281676"/>
        <a:ext cx="6696533" cy="942803"/>
      </dsp:txXfrm>
    </dsp:sp>
    <dsp:sp modelId="{DD7EC4C9-F504-47A6-B781-DC14E7E5CA77}">
      <dsp:nvSpPr>
        <dsp:cNvPr id="0" name=""/>
        <dsp:cNvSpPr/>
      </dsp:nvSpPr>
      <dsp:spPr>
        <a:xfrm>
          <a:off x="0" y="1330203"/>
          <a:ext cx="6798539" cy="104480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b. What are the key factors that make certain communities in South Kivu, DRC, more vulnerable to displacement? </a:t>
          </a:r>
          <a:endParaRPr lang="en-US" sz="1900" kern="1200"/>
        </a:p>
      </dsp:txBody>
      <dsp:txXfrm>
        <a:off x="51003" y="1381206"/>
        <a:ext cx="6696533" cy="942803"/>
      </dsp:txXfrm>
    </dsp:sp>
    <dsp:sp modelId="{06F00680-F8E0-4BC2-B12A-5A0CF03E8788}">
      <dsp:nvSpPr>
        <dsp:cNvPr id="0" name=""/>
        <dsp:cNvSpPr/>
      </dsp:nvSpPr>
      <dsp:spPr>
        <a:xfrm>
          <a:off x="0" y="2429733"/>
          <a:ext cx="6798539" cy="104480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c. How can governments, MNCs, and local communities work together to minimize the negative effects of investment practices on internal displacement in South Kivu, DRC? </a:t>
          </a:r>
          <a:endParaRPr lang="en-US" sz="1900" kern="1200"/>
        </a:p>
      </dsp:txBody>
      <dsp:txXfrm>
        <a:off x="51003" y="2480736"/>
        <a:ext cx="6696533" cy="94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323F5-3C67-4F4F-BCDB-6FBCF133EF6B}">
      <dsp:nvSpPr>
        <dsp:cNvPr id="0" name=""/>
        <dsp:cNvSpPr/>
      </dsp:nvSpPr>
      <dsp:spPr>
        <a:xfrm>
          <a:off x="689831" y="325997"/>
          <a:ext cx="4608576" cy="4608576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Foreign companies investing in mining in DRC </a:t>
          </a:r>
        </a:p>
      </dsp:txBody>
      <dsp:txXfrm>
        <a:off x="3103847" y="914688"/>
        <a:ext cx="1207008" cy="932688"/>
      </dsp:txXfrm>
    </dsp:sp>
    <dsp:sp modelId="{A7D7450D-34A3-4A4C-8154-B99E6E88D0E4}">
      <dsp:nvSpPr>
        <dsp:cNvPr id="0" name=""/>
        <dsp:cNvSpPr/>
      </dsp:nvSpPr>
      <dsp:spPr>
        <a:xfrm>
          <a:off x="744695" y="420912"/>
          <a:ext cx="4608576" cy="4608576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Displacement of residents in South Kivu</a:t>
          </a:r>
        </a:p>
      </dsp:txBody>
      <dsp:txXfrm>
        <a:off x="3871944" y="2286288"/>
        <a:ext cx="1261872" cy="905256"/>
      </dsp:txXfrm>
    </dsp:sp>
    <dsp:sp modelId="{C9140A1D-FE9B-4E03-A481-FFA3B6B9A072}">
      <dsp:nvSpPr>
        <dsp:cNvPr id="0" name=""/>
        <dsp:cNvSpPr/>
      </dsp:nvSpPr>
      <dsp:spPr>
        <a:xfrm>
          <a:off x="700109" y="544630"/>
          <a:ext cx="4608576" cy="4608576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Communities not benefiting from mineral extraction </a:t>
          </a:r>
        </a:p>
      </dsp:txBody>
      <dsp:txXfrm>
        <a:off x="3114125" y="3659259"/>
        <a:ext cx="1207008" cy="932688"/>
      </dsp:txXfrm>
    </dsp:sp>
    <dsp:sp modelId="{9280DD6F-7559-4EE3-9540-B5270A50EB85}">
      <dsp:nvSpPr>
        <dsp:cNvPr id="0" name=""/>
        <dsp:cNvSpPr/>
      </dsp:nvSpPr>
      <dsp:spPr>
        <a:xfrm>
          <a:off x="580103" y="515826"/>
          <a:ext cx="4608576" cy="4608576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rights abuses taking place at a global scale</a:t>
          </a:r>
        </a:p>
      </dsp:txBody>
      <dsp:txXfrm>
        <a:off x="1567655" y="3630456"/>
        <a:ext cx="1207008" cy="932688"/>
      </dsp:txXfrm>
    </dsp:sp>
    <dsp:sp modelId="{61A8AD4D-D6CC-4F2B-8E74-6A9B1F1426DE}">
      <dsp:nvSpPr>
        <dsp:cNvPr id="0" name=""/>
        <dsp:cNvSpPr/>
      </dsp:nvSpPr>
      <dsp:spPr>
        <a:xfrm>
          <a:off x="525239" y="420912"/>
          <a:ext cx="4608576" cy="4608576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Child labor especially in the mines</a:t>
          </a:r>
        </a:p>
      </dsp:txBody>
      <dsp:txXfrm>
        <a:off x="744696" y="2286288"/>
        <a:ext cx="1261872" cy="905256"/>
      </dsp:txXfrm>
    </dsp:sp>
    <dsp:sp modelId="{220E49BC-F55D-4E72-8E20-FEEAF6FDCC35}">
      <dsp:nvSpPr>
        <dsp:cNvPr id="0" name=""/>
        <dsp:cNvSpPr/>
      </dsp:nvSpPr>
      <dsp:spPr>
        <a:xfrm>
          <a:off x="580103" y="325997"/>
          <a:ext cx="4608576" cy="460857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Water pollution and environmental disregard </a:t>
          </a:r>
        </a:p>
      </dsp:txBody>
      <dsp:txXfrm>
        <a:off x="1567655" y="914688"/>
        <a:ext cx="1207008" cy="932688"/>
      </dsp:txXfrm>
    </dsp:sp>
    <dsp:sp modelId="{23ADE845-015E-4A1A-BA30-66A35059DE95}">
      <dsp:nvSpPr>
        <dsp:cNvPr id="0" name=""/>
        <dsp:cNvSpPr/>
      </dsp:nvSpPr>
      <dsp:spPr>
        <a:xfrm>
          <a:off x="404370" y="40704"/>
          <a:ext cx="5179161" cy="5179161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F5B7-463F-4295-8191-87D4EE913EA3}">
      <dsp:nvSpPr>
        <dsp:cNvPr id="0" name=""/>
        <dsp:cNvSpPr/>
      </dsp:nvSpPr>
      <dsp:spPr>
        <a:xfrm>
          <a:off x="459234" y="135619"/>
          <a:ext cx="5179161" cy="5179161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57F2E-155A-404E-9808-B06BA5F7CFDA}">
      <dsp:nvSpPr>
        <dsp:cNvPr id="0" name=""/>
        <dsp:cNvSpPr/>
      </dsp:nvSpPr>
      <dsp:spPr>
        <a:xfrm>
          <a:off x="414648" y="259337"/>
          <a:ext cx="5179161" cy="5179161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2EC5B-A6FC-4267-9B7C-8060841DBF4F}">
      <dsp:nvSpPr>
        <dsp:cNvPr id="0" name=""/>
        <dsp:cNvSpPr/>
      </dsp:nvSpPr>
      <dsp:spPr>
        <a:xfrm>
          <a:off x="294979" y="230533"/>
          <a:ext cx="5179161" cy="5179161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28711-1317-4275-97C9-33AAB20D831F}">
      <dsp:nvSpPr>
        <dsp:cNvPr id="0" name=""/>
        <dsp:cNvSpPr/>
      </dsp:nvSpPr>
      <dsp:spPr>
        <a:xfrm>
          <a:off x="240115" y="135619"/>
          <a:ext cx="5179161" cy="5179161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BDB5-D809-4A7A-8A0F-B565B7854C7A}">
      <dsp:nvSpPr>
        <dsp:cNvPr id="0" name=""/>
        <dsp:cNvSpPr/>
      </dsp:nvSpPr>
      <dsp:spPr>
        <a:xfrm>
          <a:off x="294979" y="40704"/>
          <a:ext cx="5179161" cy="5179161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1175E-FCF7-4B5D-91DC-19285E3A9BED}">
      <dsp:nvSpPr>
        <dsp:cNvPr id="0" name=""/>
        <dsp:cNvSpPr/>
      </dsp:nvSpPr>
      <dsp:spPr>
        <a:xfrm>
          <a:off x="523095" y="561389"/>
          <a:ext cx="1441902" cy="144190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EBB96-8DA0-4F1F-A09A-7584B39B6F71}">
      <dsp:nvSpPr>
        <dsp:cNvPr id="0" name=""/>
        <dsp:cNvSpPr/>
      </dsp:nvSpPr>
      <dsp:spPr>
        <a:xfrm>
          <a:off x="830385" y="868680"/>
          <a:ext cx="827321" cy="827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80A2A-A80B-4C3C-B6C7-ED231AFDF0DB}">
      <dsp:nvSpPr>
        <dsp:cNvPr id="0" name=""/>
        <dsp:cNvSpPr/>
      </dsp:nvSpPr>
      <dsp:spPr>
        <a:xfrm>
          <a:off x="62159" y="245240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No </a:t>
          </a:r>
          <a:r>
            <a:rPr lang="en-US" sz="1100" b="0" i="0" kern="1200" baseline="0"/>
            <a:t>equitable and sustainable development </a:t>
          </a:r>
          <a:endParaRPr lang="en-US" sz="1100" kern="1200"/>
        </a:p>
      </dsp:txBody>
      <dsp:txXfrm>
        <a:off x="62159" y="2452409"/>
        <a:ext cx="2363775" cy="720000"/>
      </dsp:txXfrm>
    </dsp:sp>
    <dsp:sp modelId="{DE54E851-4E1C-4714-92AA-52F05A14213B}">
      <dsp:nvSpPr>
        <dsp:cNvPr id="0" name=""/>
        <dsp:cNvSpPr/>
      </dsp:nvSpPr>
      <dsp:spPr>
        <a:xfrm>
          <a:off x="3300530" y="561389"/>
          <a:ext cx="1441902" cy="144190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B9EC0-8B4C-48D8-BABA-7B16E57CBF95}">
      <dsp:nvSpPr>
        <dsp:cNvPr id="0" name=""/>
        <dsp:cNvSpPr/>
      </dsp:nvSpPr>
      <dsp:spPr>
        <a:xfrm>
          <a:off x="3607821" y="868680"/>
          <a:ext cx="827321" cy="827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DD9E-6216-41CE-8B9E-BE3430AE04B8}">
      <dsp:nvSpPr>
        <dsp:cNvPr id="0" name=""/>
        <dsp:cNvSpPr/>
      </dsp:nvSpPr>
      <dsp:spPr>
        <a:xfrm>
          <a:off x="2839594" y="245240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/>
            <a:t>People may be compelled to leave their homes in quest of better opportunities or to flee unfavorable circumstances </a:t>
          </a:r>
          <a:endParaRPr lang="en-US" sz="1100" kern="1200"/>
        </a:p>
      </dsp:txBody>
      <dsp:txXfrm>
        <a:off x="2839594" y="2452409"/>
        <a:ext cx="2363775" cy="720000"/>
      </dsp:txXfrm>
    </dsp:sp>
    <dsp:sp modelId="{0C43810C-AEEB-4B81-AE90-419B3357AB55}">
      <dsp:nvSpPr>
        <dsp:cNvPr id="0" name=""/>
        <dsp:cNvSpPr/>
      </dsp:nvSpPr>
      <dsp:spPr>
        <a:xfrm>
          <a:off x="6077966" y="561389"/>
          <a:ext cx="1441902" cy="144190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FE8F8-60DA-4F49-AD6E-D57B70E2D3BB}">
      <dsp:nvSpPr>
        <dsp:cNvPr id="0" name=""/>
        <dsp:cNvSpPr/>
      </dsp:nvSpPr>
      <dsp:spPr>
        <a:xfrm>
          <a:off x="6385257" y="868680"/>
          <a:ext cx="827321" cy="827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6D862-9B94-4F2F-8298-42F88B35563C}">
      <dsp:nvSpPr>
        <dsp:cNvPr id="0" name=""/>
        <dsp:cNvSpPr/>
      </dsp:nvSpPr>
      <dsp:spPr>
        <a:xfrm>
          <a:off x="5617030" y="245240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</a:t>
          </a:r>
          <a:r>
            <a:rPr lang="en-US" sz="1100" b="0" i="0" kern="1200" baseline="0"/>
            <a:t>ertain countries to flourish rapidly while others have lagged </a:t>
          </a:r>
          <a:endParaRPr lang="en-US" sz="1100" kern="1200"/>
        </a:p>
      </dsp:txBody>
      <dsp:txXfrm>
        <a:off x="5617030" y="2452409"/>
        <a:ext cx="2363775" cy="720000"/>
      </dsp:txXfrm>
    </dsp:sp>
    <dsp:sp modelId="{08532889-AC31-4DA4-A591-C2CD2AB93A95}">
      <dsp:nvSpPr>
        <dsp:cNvPr id="0" name=""/>
        <dsp:cNvSpPr/>
      </dsp:nvSpPr>
      <dsp:spPr>
        <a:xfrm>
          <a:off x="8855402" y="561389"/>
          <a:ext cx="1441902" cy="144190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646EB-79E0-4C5F-B165-8DB668072745}">
      <dsp:nvSpPr>
        <dsp:cNvPr id="0" name=""/>
        <dsp:cNvSpPr/>
      </dsp:nvSpPr>
      <dsp:spPr>
        <a:xfrm>
          <a:off x="9162692" y="868680"/>
          <a:ext cx="827321" cy="827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D8C2-A6A6-4978-A24C-8E9F4902A8A6}">
      <dsp:nvSpPr>
        <dsp:cNvPr id="0" name=""/>
        <dsp:cNvSpPr/>
      </dsp:nvSpPr>
      <dsp:spPr>
        <a:xfrm>
          <a:off x="8394465" y="2452409"/>
          <a:ext cx="2363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capitalism's growth affects marginalized groups. </a:t>
          </a:r>
          <a:endParaRPr lang="en-US" sz="1100" kern="1200" dirty="0"/>
        </a:p>
      </dsp:txBody>
      <dsp:txXfrm>
        <a:off x="8394465" y="2452409"/>
        <a:ext cx="23637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FA49-443A-4D5F-AB14-9167B7C2248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2AE6-03F8-4502-8558-052803CC2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C2AE6-03F8-4502-8558-052803CC2B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2C2C-0FC7-58DE-AA25-DEC3B3012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90CCA-3C76-9CB8-29E2-F4D5C3733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5E44-2B44-F8D9-F7D0-2EFD3424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5077-A8A0-91E9-081A-70EF5D0D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7486D-CA65-A501-9AC9-90AFC97A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9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F883-83C8-B027-58C2-2C68F860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24014-3B56-8814-3A02-4CEB9DC2D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E357-26D4-8FD2-540F-0ADA9D42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1B33-B7DB-EC76-E09F-BA6E872A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6D942-5241-D3C7-FEA7-F7150052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33938-FBCE-E866-D25D-A1C6CF826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C69AF-613B-EF01-3C81-639D2210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1C1B-7236-5DB9-8C9F-FC1F7497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87BCD-6656-7A9D-8554-7FE7037F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8D562-FF13-AD97-7E5B-C7529420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9AE5-3FA7-D884-4488-843BC934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CA13-74DA-11E0-90C0-7B2C17690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83B1C-9AEA-0C6F-5BA8-04CA2352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36ED-44B7-A9AB-4747-B036E996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AE66D-BE53-1347-0AC1-82F54736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3BAA-AC03-186E-46C3-7E376F8C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FDE8-7CE4-1F5B-47FC-5D31170C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49FE-7B47-6D0C-71D6-166B03D0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BA6E1-AA18-84F8-7B3B-6768FD7C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B89DC-3945-11DC-828E-5D37BE1E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CA7B-4226-4C72-0E27-68082496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1A72-5782-9021-3103-30849F45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CF8C2-45A7-6D78-23F5-11323D872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AAF47-1EB5-120F-3CC7-2B50D2E2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81E07-7E51-F667-2C03-EB3A630B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DCC91-7FD8-6F58-7DAF-9C434CC4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954B-FA75-403D-0580-F8E8BE3F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08540-3CC3-495B-F22D-757D4D9BF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C8EBB-961E-877B-2505-BC261EC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20905-DE36-909C-23DB-1778A9725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50E11-14C0-1DDF-6D74-60C9D44F9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8F4D1-1857-47F3-29CD-13DF708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624C5-A647-EA85-4960-2ABFA97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ECE44-F137-156B-1B00-1D9FC1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7D31-B4A9-68C3-5D5D-ABA6ED8C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038A8-699C-EE4F-5575-D1A87BB4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EB18C-DB02-F2FC-32A6-FAD18E15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FB027-F586-AEA4-221A-39AE6FA8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3BB58-8930-C7F6-3921-72FD62EC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E0B5E-82B7-81EF-8612-E85A0F13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B3A9E-EAC2-1322-B98D-D30D26E7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C5A6-F1CB-3038-22E6-2BD6029D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0F234-32EA-53E4-844F-1CA6C4C3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BBA70-77E9-77C8-5D80-9F9CF69C4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64D4D-7354-2CC4-EA42-E9342194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EBBB1-2F92-B1EB-233C-C4B21BC5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6E384-67B1-79C0-E39A-F2E0E1D5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041C-7B7F-51B7-64A2-72325D8B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6744B-6A39-3077-C5A1-2859F1ED5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93477-99F7-CE91-E7BB-AC9C31FA7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BA87B-A900-C9A9-FAC7-162C8BA6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D134C-6A65-BC82-7CA8-8648F909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C061E-968F-486D-BEF9-5292652C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D98DA-B911-AC00-594C-2632FEBA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38574-E9B9-1468-EB96-79B336D5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37D88-6B7E-2D63-CE12-4AD9DB4A2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F7C9D-7E7F-4C93-B101-BA19B4FD1EB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E64A-55E9-600E-0B78-19D80BF8E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9B05F-7AE8-A49D-0B27-4FDF072D3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4CBB3-7977-455E-B9EA-958D006D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neguidelines.oecd.org/about/#:~:text=The%20OECD%20Guide%E2%80%8Clines%20for%20Multinational,business%20conduct%20in%20existence%20today.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smoke&#10;&#10;Description automatically generated">
            <a:extLst>
              <a:ext uri="{FF2B5EF4-FFF2-40B4-BE49-F238E27FC236}">
                <a16:creationId xmlns:a16="http://schemas.microsoft.com/office/drawing/2014/main" id="{DD7CF684-A521-36A6-1DD4-864A54E9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" r="2318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9207E-D3BB-6CE5-C283-FD4D229F5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br>
              <a:rPr lang="en-US" sz="23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en-US" sz="23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What is the impact of multinational corporations and investment practices and how do they contribute to internal displacement in South Kivu, DRC?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5996-A7C2-E30A-B4D5-41383E00B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 induced displacements in South Kivu, DRC. As presented by David Jere  </a:t>
            </a:r>
          </a:p>
        </p:txBody>
      </p:sp>
    </p:spTree>
    <p:extLst>
      <p:ext uri="{BB962C8B-B14F-4D97-AF65-F5344CB8AC3E}">
        <p14:creationId xmlns:p14="http://schemas.microsoft.com/office/powerpoint/2010/main" val="9839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Checkmate in a chess game">
            <a:extLst>
              <a:ext uri="{FF2B5EF4-FFF2-40B4-BE49-F238E27FC236}">
                <a16:creationId xmlns:a16="http://schemas.microsoft.com/office/drawing/2014/main" id="{95D5E50F-9DF8-AB85-2667-CDD760F7D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43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C0467-DFF4-E4BD-841E-922CD6D6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468" y="5454501"/>
            <a:ext cx="2231239" cy="8506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27620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9E9A9-8218-7BEE-D2A1-43D2B0A1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Introduction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56CB5FD-4B5C-6D35-3C78-35C3E8D3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endParaRPr lang="en-US" sz="1700" b="0" i="0" u="none" strike="noStrike" baseline="0" dirty="0">
              <a:latin typeface="Calibri" panose="020F0502020204030204" pitchFamily="34" charset="0"/>
            </a:endParaRPr>
          </a:p>
          <a:p>
            <a:pPr algn="just"/>
            <a:r>
              <a:rPr lang="en-US" sz="1600" b="0" i="0" u="none" strike="noStrike" baseline="0" dirty="0">
                <a:latin typeface="Calibri" panose="020F0502020204030204" pitchFamily="34" charset="0"/>
              </a:rPr>
              <a:t>Conflicts, natural disasters, and economic activity have all contributed to the Democratic Republic of the Congo's (DRC) severe internal displacement problems. </a:t>
            </a:r>
          </a:p>
          <a:p>
            <a:pPr algn="just"/>
            <a:r>
              <a:rPr lang="en-US" sz="1600" b="0" i="0" u="none" strike="noStrike" baseline="0" dirty="0">
                <a:latin typeface="Calibri" panose="020F0502020204030204" pitchFamily="34" charset="0"/>
              </a:rPr>
              <a:t>Several causes, notably the actions of multinational corporations (MNCs) and investment practices, have contributed to a disproportionate amount of internal displacement in South Kivu, one of the country's eastern provinces. </a:t>
            </a:r>
          </a:p>
          <a:p>
            <a:pPr algn="just"/>
            <a:r>
              <a:rPr lang="en-US" sz="1600" b="0" i="0" u="none" strike="noStrike" baseline="0" dirty="0">
                <a:latin typeface="Calibri" panose="020F0502020204030204" pitchFamily="34" charset="0"/>
              </a:rPr>
              <a:t>Regarding internal displacement in South Kivu, the Democratic Republic of the Congo, </a:t>
            </a:r>
            <a:r>
              <a:rPr lang="en-US" sz="1600" b="0" i="0" u="none" strike="noStrike" baseline="0">
                <a:latin typeface="Calibri" panose="020F0502020204030204" pitchFamily="34" charset="0"/>
              </a:rPr>
              <a:t>this presentation </a:t>
            </a:r>
            <a:r>
              <a:rPr lang="en-US" sz="1600" b="0" i="0" u="none" strike="noStrike" baseline="0" dirty="0">
                <a:latin typeface="Calibri" panose="020F0502020204030204" pitchFamily="34" charset="0"/>
              </a:rPr>
              <a:t>seeks to examine the interaction between multinational corporations (MNCs) and investment practices. </a:t>
            </a:r>
            <a:endParaRPr lang="en-US" sz="1600" dirty="0"/>
          </a:p>
        </p:txBody>
      </p:sp>
      <p:pic>
        <p:nvPicPr>
          <p:cNvPr id="50" name="Picture 49" descr="Smoke from factory">
            <a:extLst>
              <a:ext uri="{FF2B5EF4-FFF2-40B4-BE49-F238E27FC236}">
                <a16:creationId xmlns:a16="http://schemas.microsoft.com/office/drawing/2014/main" id="{7D544E23-0B75-58DA-27B6-D13761053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7" r="2091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7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E9893-6496-6C7F-23A0-703280A7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br>
              <a:rPr lang="en-US" sz="4000" b="0" i="0" u="none" strike="noStrike" baseline="0">
                <a:latin typeface="Calibri" panose="020F0502020204030204" pitchFamily="34" charset="0"/>
              </a:rPr>
            </a:br>
            <a:r>
              <a:rPr lang="en-US" sz="4000" b="0" i="0" u="none" strike="noStrike" baseline="0">
                <a:latin typeface="Calibri" panose="020F0502020204030204" pitchFamily="34" charset="0"/>
              </a:rPr>
              <a:t> </a:t>
            </a:r>
            <a:r>
              <a:rPr lang="en-US" sz="4000" b="1" i="0" u="none" strike="noStrike" baseline="0">
                <a:latin typeface="Calibri" panose="020F0502020204030204" pitchFamily="34" charset="0"/>
              </a:rPr>
              <a:t>Research Questions </a:t>
            </a:r>
            <a:endParaRPr lang="en-US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1EDCD-EA26-5DF2-A517-B5E42137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6" r="40168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DFA53B5-0963-BFAF-87ED-B1CA1AC60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61496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00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CF794-A66C-96F0-F183-51B7B575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b="1" i="0" u="none" strike="noStrike" baseline="0">
                <a:latin typeface="Calibri" panose="020F0502020204030204" pitchFamily="34" charset="0"/>
              </a:rPr>
              <a:t>Research Objectives </a:t>
            </a:r>
            <a:endParaRPr lang="en-US"/>
          </a:p>
        </p:txBody>
      </p:sp>
      <p:pic>
        <p:nvPicPr>
          <p:cNvPr id="30" name="Picture 29" descr="Magnifying glass showing decling performance">
            <a:extLst>
              <a:ext uri="{FF2B5EF4-FFF2-40B4-BE49-F238E27FC236}">
                <a16:creationId xmlns:a16="http://schemas.microsoft.com/office/drawing/2014/main" id="{87A80BCF-EC8B-D4C4-B4D0-3158B53F4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" r="3670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09DDF05-DF91-D035-8C5A-AEAEC12A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727" y="2172430"/>
            <a:ext cx="4840010" cy="3843666"/>
          </a:xfrm>
        </p:spPr>
        <p:txBody>
          <a:bodyPr>
            <a:normAutofit/>
          </a:bodyPr>
          <a:lstStyle/>
          <a:p>
            <a:r>
              <a:rPr lang="en-US" sz="1900" b="0" i="0" u="none" strike="noStrike" baseline="0">
                <a:latin typeface="Calibri" panose="020F0502020204030204" pitchFamily="34" charset="0"/>
              </a:rPr>
              <a:t>The main objectives of this study are: </a:t>
            </a:r>
          </a:p>
          <a:p>
            <a:r>
              <a:rPr lang="en-US" sz="1900" b="0" i="0" u="none" strike="noStrike" baseline="0">
                <a:latin typeface="Calibri" panose="020F0502020204030204" pitchFamily="34" charset="0"/>
              </a:rPr>
              <a:t>a. To identify the key drivers of internal displacement related to MNCs and investment practices in South Kivu, DRC. </a:t>
            </a:r>
          </a:p>
          <a:p>
            <a:r>
              <a:rPr lang="en-US" sz="1900" b="0" i="0" u="none" strike="noStrike" baseline="0">
                <a:latin typeface="Calibri" panose="020F0502020204030204" pitchFamily="34" charset="0"/>
              </a:rPr>
              <a:t>b. To analyze the scale and scope of internal displacement caused by MNCs and investment practices in South Kivu, DRC. </a:t>
            </a:r>
          </a:p>
          <a:p>
            <a:r>
              <a:rPr lang="en-US" sz="1900" b="0" i="0" u="none" strike="noStrike" baseline="0">
                <a:latin typeface="Calibri" panose="020F0502020204030204" pitchFamily="34" charset="0"/>
              </a:rPr>
              <a:t>c. To examine the potential mitigation measures and best practices to minimize the negative impacts of MNCs and investment practices on internal displacement in South Kivu, DRC. 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9067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2C8CE-2F55-BFE3-1E98-37336DAA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ontext for the issue/development I am examining</a:t>
            </a: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1C00ECE2-86D9-DE6B-365D-645802E53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32289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949581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B72EB-FF8A-84CF-B3C9-69FBBA7C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How is my research relevant to this course</a:t>
            </a:r>
          </a:p>
        </p:txBody>
      </p:sp>
      <p:pic>
        <p:nvPicPr>
          <p:cNvPr id="5" name="Picture 4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ED4B0554-9580-39A6-AE70-D2E6A550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0" r="29346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EE195-211A-FE01-687F-631AA9F8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Displacement without compensation comes as a result of the investments that are taking place in South Kivu, DRC.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Most times the displacements have come after clashes with the locals.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locals are not benefitting whether through Corporate Social Responsibility (CSR) or otherwise.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to fully understand the impact of capitalism's explosive growth on the world's population, particularly that of individuals who are compelled to flee their own countries. 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it emphasizes the human cost of economic growth and globalization, the subject of IDPs because of capitalism is current and important.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C431D-5B45-59E0-A066-CEBE4204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Implications </a:t>
            </a:r>
          </a:p>
        </p:txBody>
      </p:sp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C2781C87-2128-CDC8-2355-12BCD53DA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66760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94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027D9-C0E9-E92D-82F0-9E151089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4100"/>
              <a:t>Measures to address the issues raised 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9C587B78-FD07-5907-8ACE-FF636214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3" r="1811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306E-EB90-410A-3014-BE4DAFC0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lnSpcReduction="10000"/>
          </a:bodyPr>
          <a:lstStyle/>
          <a:p>
            <a:r>
              <a:rPr lang="en-US" sz="19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Corporate Social Responsibility Initiatives. These initiatives can include community development projects, environmental conservation efforts, and support for local institutions </a:t>
            </a:r>
          </a:p>
          <a:p>
            <a:r>
              <a:rPr lang="en-US" sz="19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International and National Regulations such as The UN Guiding Principles on Business and Human Rights, the OECD(</a:t>
            </a:r>
            <a:r>
              <a:rPr lang="en-US" sz="1900" b="0" i="0" u="sng" dirty="0" err="1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Organisation</a:t>
            </a:r>
            <a:r>
              <a:rPr lang="en-US" sz="1900" b="0" i="0" u="sng" dirty="0">
                <a:solidFill>
                  <a:srgbClr val="1A0DA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for Economic Co-operation and Development)</a:t>
            </a:r>
          </a:p>
          <a:p>
            <a:r>
              <a:rPr lang="en-US" sz="19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Guidelines for Multinational Enterprises, and national laws in the DRC that aim to ensure that MNCs respect human rights and minimize their negative impacts on local communities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797809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61D8-2AC1-CC74-467C-F31BAD80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US" sz="3200" dirty="0"/>
              <a:t>Ask me </a:t>
            </a: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93A645BA-BD50-14C8-18E0-9AE9146C0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1" r="17467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B04C3-9A2B-1EAF-A2F5-0337E7B8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5"/>
            <a:ext cx="3434180" cy="284029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Questions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Contributions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Additions and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Subtractions </a:t>
            </a:r>
          </a:p>
        </p:txBody>
      </p:sp>
    </p:spTree>
    <p:extLst>
      <p:ext uri="{BB962C8B-B14F-4D97-AF65-F5344CB8AC3E}">
        <p14:creationId xmlns:p14="http://schemas.microsoft.com/office/powerpoint/2010/main" val="21463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580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 What is the impact of multinational corporations and investment practices and how do they contribute to internal displacement in South Kivu, DRC? </vt:lpstr>
      <vt:lpstr>Introduction </vt:lpstr>
      <vt:lpstr>  Research Questions </vt:lpstr>
      <vt:lpstr>Research Objectives </vt:lpstr>
      <vt:lpstr>Context for the issue/development I am examining</vt:lpstr>
      <vt:lpstr>How is my research relevant to this course</vt:lpstr>
      <vt:lpstr>Implications </vt:lpstr>
      <vt:lpstr>Measures to address the issues raised </vt:lpstr>
      <vt:lpstr>Ask me 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 is the impact of multinational corporations and investment practices and how do they contribute to internal displacement in South Kivu, DRC? </dc:title>
  <dc:creator>David Jere</dc:creator>
  <cp:lastModifiedBy>David Jere</cp:lastModifiedBy>
  <cp:revision>1</cp:revision>
  <dcterms:created xsi:type="dcterms:W3CDTF">2024-03-19T19:19:03Z</dcterms:created>
  <dcterms:modified xsi:type="dcterms:W3CDTF">2024-04-15T17:12:30Z</dcterms:modified>
</cp:coreProperties>
</file>